
<file path=[Content_Types].xml><?xml version="1.0" encoding="utf-8"?>
<Types xmlns="http://schemas.openxmlformats.org/package/2006/content-types">
  <Override PartName="/ppt/slides/slide47.xml" ContentType="application/vnd.openxmlformats-officedocument.presentationml.slide+xml"/>
  <Override PartName="/ppt/theme/theme5.xml" ContentType="application/vnd.openxmlformats-officedocument.theme+xml"/>
  <Override PartName="/ppt/slideLayouts/slideLayout307.xml" ContentType="application/vnd.openxmlformats-officedocument.presentationml.slideLayout+xml"/>
  <Override PartName="/ppt/slideLayouts/slideLayout354.xml" ContentType="application/vnd.openxmlformats-officedocument.presentationml.slideLayout+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46.xml" ContentType="application/vnd.openxmlformats-officedocument.presentationml.slideLayout+xml"/>
  <Override PartName="/ppt/slideLayouts/slideLayout193.xml" ContentType="application/vnd.openxmlformats-officedocument.presentationml.slideLayout+xml"/>
  <Override PartName="/ppt/slideLayouts/slideLayout332.xml" ContentType="application/vnd.openxmlformats-officedocument.presentationml.slideLayout+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124.xml" ContentType="application/vnd.openxmlformats-officedocument.presentationml.slideLayout+xml"/>
  <Override PartName="/ppt/slideLayouts/slideLayout171.xml" ContentType="application/vnd.openxmlformats-officedocument.presentationml.slideLayout+xml"/>
  <Override PartName="/ppt/slideLayouts/slideLayout269.xml" ContentType="application/vnd.openxmlformats-officedocument.presentationml.slideLayout+xml"/>
  <Override PartName="/ppt/slideLayouts/slideLayout408.xml" ContentType="application/vnd.openxmlformats-officedocument.presentationml.slideLayout+xml"/>
  <Default Extension="xml" ContentType="application/xml"/>
  <Override PartName="/ppt/slides/slide50.xml" ContentType="application/vnd.openxmlformats-officedocument.presentationml.slide+xml"/>
  <Override PartName="/ppt/slideLayouts/slideLayout24.xml" ContentType="application/vnd.openxmlformats-officedocument.presentationml.slideLayout+xml"/>
  <Override PartName="/ppt/slideLayouts/slideLayout71.xml" ContentType="application/vnd.openxmlformats-officedocument.presentationml.slideLayout+xml"/>
  <Override PartName="/ppt/slideLayouts/slideLayout247.xml" ContentType="application/vnd.openxmlformats-officedocument.presentationml.slideLayout+xml"/>
  <Override PartName="/ppt/slideLayouts/slideLayout294.xml" ContentType="application/vnd.openxmlformats-officedocument.presentationml.slideLayout+xml"/>
  <Override PartName="/ppt/slideLayouts/slideLayout310.xml" ContentType="application/vnd.openxmlformats-officedocument.presentationml.slideLayout+xml"/>
  <Override PartName="/ppt/theme/theme29.xml" ContentType="application/vnd.openxmlformats-officedocument.theme+xml"/>
  <Override PartName="/ppt/slideLayouts/slideLayout102.xml" ContentType="application/vnd.openxmlformats-officedocument.presentationml.slideLayout+xml"/>
  <Override PartName="/ppt/ink/ink2.xml" ContentType="application/inkml+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Layouts/slideLayout225.xml" ContentType="application/vnd.openxmlformats-officedocument.presentationml.slideLayout+xml"/>
  <Override PartName="/ppt/slideLayouts/slideLayout272.xml" ContentType="application/vnd.openxmlformats-officedocument.presentationml.slideLayout+xml"/>
  <Override PartName="/ppt/slideLayouts/slideLayout411.xml" ContentType="application/vnd.openxmlformats-officedocument.presentationml.slideLayout+xml"/>
  <Override PartName="/ppt/slideLayouts/slideLayout203.xml" ContentType="application/vnd.openxmlformats-officedocument.presentationml.slideLayout+xml"/>
  <Override PartName="/ppt/slideLayouts/slideLayout250.xml" ContentType="application/vnd.openxmlformats-officedocument.presentationml.slideLayout+xml"/>
  <Override PartName="/ppt/slideLayouts/slideLayout348.xml" ContentType="application/vnd.openxmlformats-officedocument.presentationml.slideLayout+xml"/>
  <Override PartName="/ppt/slideLayouts/slideLayout395.xml" ContentType="application/vnd.openxmlformats-officedocument.presentationml.slideLayout+xml"/>
  <Override PartName="/ppt/diagrams/data2.xml" ContentType="application/vnd.openxmlformats-officedocument.drawingml.diagramData+xml"/>
  <Override PartName="/ppt/slideLayouts/slideLayout87.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326.xml" ContentType="application/vnd.openxmlformats-officedocument.presentationml.slideLayout+xml"/>
  <Override PartName="/ppt/slideLayouts/slideLayout373.xml" ContentType="application/vnd.openxmlformats-officedocument.presentationml.slideLayout+xml"/>
  <Override PartName="/ppt/slides/slide19.xml" ContentType="application/vnd.openxmlformats-officedocument.presentationml.slide+xml"/>
  <Override PartName="/ppt/slides/slide66.xml" ContentType="application/vnd.openxmlformats-officedocument.presentationml.slide+xml"/>
  <Default Extension="png" ContentType="image/png"/>
  <Override PartName="/ppt/slideLayouts/slideLayout118.xml" ContentType="application/vnd.openxmlformats-officedocument.presentationml.slideLayout+xml"/>
  <Override PartName="/ppt/slideLayouts/slideLayout16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304.xml" ContentType="application/vnd.openxmlformats-officedocument.presentationml.slideLayout+xml"/>
  <Override PartName="/ppt/slideLayouts/slideLayout351.xml" ContentType="application/vnd.openxmlformats-officedocument.presentationml.slideLayout+xml"/>
  <Override PartName="/ppt/theme/themeOverride6.xml" ContentType="application/vnd.openxmlformats-officedocument.themeOverride+xml"/>
  <Override PartName="/ppt/slideMasters/slideMaster27.xml" ContentType="application/vnd.openxmlformats-officedocument.presentationml.slideMaster+xml"/>
  <Override PartName="/ppt/slides/slide44.xml" ContentType="application/vnd.openxmlformats-officedocument.presentationml.slide+xml"/>
  <Override PartName="/ppt/slideLayouts/slideLayout43.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Override PartName="/ppt/slideLayouts/slideLayout190.xml" ContentType="application/vnd.openxmlformats-officedocument.presentationml.slideLayout+xml"/>
  <Override PartName="/ppt/slideLayouts/slideLayout288.xml" ContentType="application/vnd.openxmlformats-officedocument.presentationml.slideLayout+xml"/>
  <Override PartName="/ppt/slides/slide22.xml" ContentType="application/vnd.openxmlformats-officedocument.presentationml.slide+xml"/>
  <Override PartName="/ppt/slideLayouts/slideLayout219.xml" ContentType="application/vnd.openxmlformats-officedocument.presentationml.slideLayout+xml"/>
  <Override PartName="/ppt/slideLayouts/slideLayout266.xml" ContentType="application/vnd.openxmlformats-officedocument.presentationml.slideLayout+xml"/>
  <Override PartName="/ppt/slideLayouts/slideLayout21.xml" ContentType="application/vnd.openxmlformats-officedocument.presentationml.slideLayout+xml"/>
  <Override PartName="/ppt/slideLayouts/slideLayout121.xml" ContentType="application/vnd.openxmlformats-officedocument.presentationml.slideLayout+xml"/>
  <Override PartName="/ppt/theme/theme26.xml" ContentType="application/vnd.openxmlformats-officedocument.theme+xml"/>
  <Override PartName="/ppt/slideLayouts/slideLayout389.xml" ContentType="application/vnd.openxmlformats-officedocument.presentationml.slideLayout+xml"/>
  <Override PartName="/ppt/slideLayouts/slideLayout405.xml" ContentType="application/vnd.openxmlformats-officedocument.presentationml.slideLayout+xml"/>
  <Override PartName="/ppt/slideLayouts/slideLayout244.xml" ContentType="application/vnd.openxmlformats-officedocument.presentationml.slideLayout+xml"/>
  <Override PartName="/ppt/slideLayouts/slideLayout291.xml" ContentType="application/vnd.openxmlformats-officedocument.presentationml.slideLayout+xml"/>
  <Override PartName="/ppt/slideLayouts/slideLayout222.xml" ContentType="application/vnd.openxmlformats-officedocument.presentationml.slideLayout+xml"/>
  <Override PartName="/ppt/slideLayouts/slideLayout367.xml" ContentType="application/vnd.openxmlformats-officedocument.presentationml.slideLayout+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slideLayouts/slideLayout159.xml" ContentType="application/vnd.openxmlformats-officedocument.presentationml.slideLayout+xml"/>
  <Override PartName="/ppt/slideLayouts/slideLayout345.xml" ContentType="application/vnd.openxmlformats-officedocument.presentationml.slideLayout+xml"/>
  <Override PartName="/ppt/slideLayouts/slideLayout392.xml" ContentType="application/vnd.openxmlformats-officedocument.presentationml.slideLayout+xml"/>
  <Override PartName="/ppt/slides/slide38.xml" ContentType="application/vnd.openxmlformats-officedocument.presentationml.slide+xml"/>
  <Override PartName="/ppt/slideLayouts/slideLayout137.xml" ContentType="application/vnd.openxmlformats-officedocument.presentationml.slideLayout+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diagrams/colors1.xml" ContentType="application/vnd.openxmlformats-officedocument.drawingml.diagramColors+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323.xml" ContentType="application/vnd.openxmlformats-officedocument.presentationml.slideLayout+xml"/>
  <Override PartName="/ppt/slideLayouts/slideLayout370.xml" ContentType="application/vnd.openxmlformats-officedocument.presentationml.slideLayout+xml"/>
  <Override PartName="/ppt/slides/slide16.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62.xml" ContentType="application/vnd.openxmlformats-officedocument.presentationml.slideLayout+xml"/>
  <Override PartName="/ppt/slideLayouts/slideLayout115.xml" ContentType="application/vnd.openxmlformats-officedocument.presentationml.slideLayout+xml"/>
  <Override PartName="/ppt/slideLayouts/slideLayout162.xml" ContentType="application/vnd.openxmlformats-officedocument.presentationml.slideLayout+xml"/>
  <Override PartName="/ppt/slideLayouts/slideLayout301.xml" ContentType="application/vnd.openxmlformats-officedocument.presentationml.slideLayout+xml"/>
  <Override PartName="/ppt/theme/themeOverride3.xml" ContentType="application/vnd.openxmlformats-officedocument.themeOverride+xml"/>
  <Override PartName="/ppt/slides/slide41.xml" ContentType="application/vnd.openxmlformats-officedocument.presentationml.slide+xml"/>
  <Override PartName="/ppt/slideLayouts/slideLayout140.xml" ContentType="application/vnd.openxmlformats-officedocument.presentationml.slideLayout+xml"/>
  <Override PartName="/ppt/slideLayouts/slideLayout238.xml" ContentType="application/vnd.openxmlformats-officedocument.presentationml.slideLayout+xml"/>
  <Override PartName="/ppt/slideLayouts/slideLayout285.xml" ContentType="application/vnd.openxmlformats-officedocument.presentationml.slideLayout+xml"/>
  <Override PartName="/ppt/slideMasters/slideMaster24.xml" ContentType="application/vnd.openxmlformats-officedocument.presentationml.slideMaster+xml"/>
  <Override PartName="/ppt/slideLayouts/slideLayout40.xml" ContentType="application/vnd.openxmlformats-officedocument.presentationml.slideLayout+xml"/>
  <Override PartName="/ppt/slideLayouts/slideLayout216.xml" ContentType="application/vnd.openxmlformats-officedocument.presentationml.slideLayout+xml"/>
  <Override PartName="/ppt/slideLayouts/slideLayout263.xml" ContentType="application/vnd.openxmlformats-officedocument.presentationml.slideLayout+xml"/>
  <Override PartName="/ppt/theme/theme23.xml" ContentType="application/vnd.openxmlformats-officedocument.theme+xml"/>
  <Override PartName="/ppt/slideLayouts/slideLayout402.xml" ContentType="application/vnd.openxmlformats-officedocument.presentationml.slideLayout+xml"/>
  <Override PartName="/ppt/slideLayouts/slideLayout241.xml" ContentType="application/vnd.openxmlformats-officedocument.presentationml.slideLayout+xml"/>
  <Override PartName="/ppt/slideLayouts/slideLayout339.xml" ContentType="application/vnd.openxmlformats-officedocument.presentationml.slideLayout+xml"/>
  <Override PartName="/ppt/slideLayouts/slideLayout386.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78.xml" ContentType="application/vnd.openxmlformats-officedocument.presentationml.slideLayout+xml"/>
  <Override PartName="/ppt/slideLayouts/slideLayout317.xml" ContentType="application/vnd.openxmlformats-officedocument.presentationml.slideLayout+xml"/>
  <Override PartName="/ppt/slideLayouts/slideLayout364.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slideLayouts/slideLayout109.xml" ContentType="application/vnd.openxmlformats-officedocument.presentationml.slideLayout+xml"/>
  <Override PartName="/ppt/slideLayouts/slideLayout156.xml" ContentType="application/vnd.openxmlformats-officedocument.presentationml.slideLayout+xml"/>
  <Override PartName="/ppt/theme/themeOverride11.xml" ContentType="application/vnd.openxmlformats-officedocument.themeOverride+xml"/>
  <Override PartName="/ppt/slideLayouts/slideLayout56.xml" ContentType="application/vnd.openxmlformats-officedocument.presentationml.slideLayout+xml"/>
  <Override PartName="/ppt/slideLayouts/slideLayout279.xml" ContentType="application/vnd.openxmlformats-officedocument.presentationml.slideLayout+xml"/>
  <Override PartName="/ppt/slideLayouts/slideLayout342.xml" ContentType="application/vnd.openxmlformats-officedocument.presentationml.slideLayout+xml"/>
  <Override PartName="/ppt/ink/ink9.xml" ContentType="application/inkml+xml"/>
  <Override PartName="/ppt/slideMasters/slideMaster18.xml" ContentType="application/vnd.openxmlformats-officedocument.presentationml.slideMaster+xml"/>
  <Override PartName="/ppt/slides/slide35.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Layouts/slideLayout134.xml" ContentType="application/vnd.openxmlformats-officedocument.presentationml.slideLayout+xml"/>
  <Override PartName="/ppt/slideLayouts/slideLayout181.xml" ContentType="application/vnd.openxmlformats-officedocument.presentationml.slideLayout+xml"/>
  <Override PartName="/ppt/slideLayouts/slideLayout320.xml" ContentType="application/vnd.openxmlformats-officedocument.presentationml.slideLayout+xml"/>
  <Override PartName="/ppt/slides/slide13.xml" ContentType="application/vnd.openxmlformats-officedocument.presentationml.slide+xml"/>
  <Override PartName="/ppt/slides/slide60.xml" ContentType="application/vnd.openxmlformats-officedocument.presentationml.slide+xml"/>
  <Override PartName="/ppt/slideLayouts/slideLayout112.xml" ContentType="application/vnd.openxmlformats-officedocument.presentationml.slideLayout+xml"/>
  <Override PartName="/ppt/slideLayouts/slideLayout257.xml" ContentType="application/vnd.openxmlformats-officedocument.presentationml.slideLayout+xml"/>
  <Override PartName="/ppt/slideLayouts/slideLayout12.xml" ContentType="application/vnd.openxmlformats-officedocument.presentationml.slideLayout+xml"/>
  <Override PartName="/ppt/slideLayouts/slideLayout235.xml" ContentType="application/vnd.openxmlformats-officedocument.presentationml.slideLayout+xml"/>
  <Override PartName="/ppt/theme/theme17.xml" ContentType="application/vnd.openxmlformats-officedocument.theme+xml"/>
  <Override PartName="/ppt/slideMasters/slideMaster21.xml" ContentType="application/vnd.openxmlformats-officedocument.presentationml.slideMaster+xml"/>
  <Override PartName="/ppt/slideLayouts/slideLayout282.xml" ContentType="application/vnd.openxmlformats-officedocument.presentationml.slideLayout+xml"/>
  <Override PartName="/ppt/theme/theme9.xml" ContentType="application/vnd.openxmlformats-officedocument.theme+xml"/>
  <Override PartName="/ppt/slideLayouts/slideLayout213.xml" ContentType="application/vnd.openxmlformats-officedocument.presentationml.slideLayout+xml"/>
  <Override PartName="/ppt/slideLayouts/slideLayout260.xml" ContentType="application/vnd.openxmlformats-officedocument.presentationml.slideLayout+xml"/>
  <Override PartName="/ppt/slideLayouts/slideLayout358.xml" ContentType="application/vnd.openxmlformats-officedocument.presentationml.slideLayout+xml"/>
  <Override PartName="/ppt/slideLayouts/slideLayout97.xml" ContentType="application/vnd.openxmlformats-officedocument.presentationml.slideLayout+xml"/>
  <Override PartName="/ppt/slideLayouts/slideLayout197.xml" ContentType="application/vnd.openxmlformats-officedocument.presentationml.slideLayout+xml"/>
  <Override PartName="/ppt/theme/theme20.xml" ContentType="application/vnd.openxmlformats-officedocument.theme+xml"/>
  <Override PartName="/ppt/slideLayouts/slideLayout336.xml" ContentType="application/vnd.openxmlformats-officedocument.presentationml.slideLayout+xml"/>
  <Override PartName="/ppt/slideLayouts/slideLayout383.xml" ContentType="application/vnd.openxmlformats-officedocument.presentationml.slideLayout+xml"/>
  <Override PartName="/ppt/slides/slide29.xml" ContentType="application/vnd.openxmlformats-officedocument.presentationml.slide+xml"/>
  <Override PartName="/ppt/slideLayouts/slideLayout128.xml" ContentType="application/vnd.openxmlformats-officedocument.presentationml.slideLayout+xml"/>
  <Override PartName="/ppt/slideLayouts/slideLayout175.xml" ContentType="application/vnd.openxmlformats-officedocument.presentationml.slideLayout+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slideLayouts/slideLayout298.xml" ContentType="application/vnd.openxmlformats-officedocument.presentationml.slideLayout+xml"/>
  <Override PartName="/ppt/slideLayouts/slideLayout303.xml" ContentType="application/vnd.openxmlformats-officedocument.presentationml.slideLayout+xml"/>
  <Override PartName="/ppt/slideLayouts/slideLayout314.xml" ContentType="application/vnd.openxmlformats-officedocument.presentationml.slideLayout+xml"/>
  <Override PartName="/ppt/slideLayouts/slideLayout350.xml" ContentType="application/vnd.openxmlformats-officedocument.presentationml.slideLayout+xml"/>
  <Override PartName="/ppt/slideLayouts/slideLayout361.xml" ContentType="application/vnd.openxmlformats-officedocument.presentationml.slideLayout+xml"/>
  <Override PartName="/ppt/diagrams/quickStyle2.xml" ContentType="application/vnd.openxmlformats-officedocument.drawingml.diagramStyle+xml"/>
  <Override PartName="/ppt/theme/themeOverride5.xml" ContentType="application/vnd.openxmlformats-officedocument.themeOverride+xml"/>
  <Override PartName="/ppt/slides/slide43.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Layouts/slideLayout287.xml" ContentType="application/vnd.openxmlformats-officedocument.presentationml.slideLayout+xml"/>
  <Override PartName="/ppt/ink/ink6.xml" ContentType="application/inkml+xml"/>
  <Override PartName="/ppt/slideMasters/slideMaster26.xml" ContentType="application/vnd.openxmlformats-officedocument.presentationml.slideMaster+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Layouts/slideLayout229.xml" ContentType="application/vnd.openxmlformats-officedocument.presentationml.slideLayout+xml"/>
  <Override PartName="/ppt/slideLayouts/slideLayout276.xml" ContentType="application/vnd.openxmlformats-officedocument.presentationml.slideLayout+xml"/>
  <Override PartName="/ppt/slideMasters/slideMaster15.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slideLayouts/slideLayout207.xml" ContentType="application/vnd.openxmlformats-officedocument.presentationml.slideLayout+xml"/>
  <Override PartName="/ppt/slideLayouts/slideLayout218.xml" ContentType="application/vnd.openxmlformats-officedocument.presentationml.slideLayout+xml"/>
  <Override PartName="/ppt/slideLayouts/slideLayout254.xml" ContentType="application/vnd.openxmlformats-officedocument.presentationml.slideLayout+xml"/>
  <Override PartName="/ppt/slideLayouts/slideLayout265.xml" ContentType="application/vnd.openxmlformats-officedocument.presentationml.slideLayout+xml"/>
  <Override PartName="/ppt/slideLayouts/slideLayout399.xml" ContentType="application/vnd.openxmlformats-officedocument.presentationml.slideLayout+xml"/>
  <Override PartName="/ppt/slideLayouts/slideLayout404.xml" ContentType="application/vnd.openxmlformats-officedocument.presentationml.slideLayout+xml"/>
  <Override PartName="/ppt/theme/theme14.xml" ContentType="application/vnd.openxmlformats-officedocument.theme+xml"/>
  <Override PartName="/ppt/slideLayouts/slideLayout243.xml" ContentType="application/vnd.openxmlformats-officedocument.presentationml.slideLayout+xml"/>
  <Override PartName="/ppt/slideLayouts/slideLayout290.xml" ContentType="application/vnd.openxmlformats-officedocument.presentationml.slideLayout+xml"/>
  <Override PartName="/ppt/theme/theme25.xml" ContentType="application/vnd.openxmlformats-officedocument.theme+xml"/>
  <Override PartName="/ppt/slideLayouts/slideLayout388.xml" ContentType="application/vnd.openxmlformats-officedocument.presentationml.slideLayout+xml"/>
  <Override PartName="/ppt/slideLayouts/slideLayout232.xml" ContentType="application/vnd.openxmlformats-officedocument.presentationml.slideLayout+xml"/>
  <Override PartName="/ppt/slideLayouts/slideLayout319.xml" ContentType="application/vnd.openxmlformats-officedocument.presentationml.slideLayout+xml"/>
  <Override PartName="/ppt/slideLayouts/slideLayout366.xml" ContentType="application/vnd.openxmlformats-officedocument.presentationml.slideLayout+xml"/>
  <Override PartName="/ppt/slideLayouts/slideLayout377.xml" ContentType="application/vnd.openxmlformats-officedocument.presentationml.slideLayout+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Layouts/slideLayout169.xml" ContentType="application/vnd.openxmlformats-officedocument.presentationml.slideLayout+xml"/>
  <Override PartName="/ppt/slideLayouts/slideLayout210.xml" ContentType="application/vnd.openxmlformats-officedocument.presentationml.slideLayout+xml"/>
  <Override PartName="/ppt/slideLayouts/slideLayout221.xml" ContentType="application/vnd.openxmlformats-officedocument.presentationml.slideLayout+xml"/>
  <Override PartName="/ppt/slideLayouts/slideLayout308.xml" ContentType="application/vnd.openxmlformats-officedocument.presentationml.slideLayout+xml"/>
  <Override PartName="/ppt/slideLayouts/slideLayout355.xml" ContentType="application/vnd.openxmlformats-officedocument.presentationml.slideLayout+xml"/>
  <Override PartName="/ppt/slides/slide48.xml" ContentType="application/vnd.openxmlformats-officedocument.presentationml.slide+xml"/>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slideLayouts/slideLayout194.xml" ContentType="application/vnd.openxmlformats-officedocument.presentationml.slideLayout+xml"/>
  <Override PartName="/ppt/slideLayouts/slideLayout344.xml" ContentType="application/vnd.openxmlformats-officedocument.presentationml.slideLayout+xml"/>
  <Override PartName="/ppt/slideLayouts/slideLayout391.xml" ContentType="application/vnd.openxmlformats-officedocument.presentationml.slideLayout+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Layouts/slideLayout183.xml" ContentType="application/vnd.openxmlformats-officedocument.presentationml.slideLayout+xml"/>
  <Override PartName="/ppt/slideLayouts/slideLayout322.xml" ContentType="application/vnd.openxmlformats-officedocument.presentationml.slideLayout+xml"/>
  <Override PartName="/ppt/slideLayouts/slideLayout333.xml" ContentType="application/vnd.openxmlformats-officedocument.presentationml.slideLayout+xml"/>
  <Override PartName="/ppt/slideLayouts/slideLayout380.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slideLayouts/slideLayout172.xml" ContentType="application/vnd.openxmlformats-officedocument.presentationml.slideLayout+xml"/>
  <Override PartName="/ppt/slideLayouts/slideLayout259.xml" ContentType="application/vnd.openxmlformats-officedocument.presentationml.slideLayout+xml"/>
  <Override PartName="/ppt/slideLayouts/slideLayout311.xml" ContentType="application/vnd.openxmlformats-officedocument.presentationml.slideLayout+xml"/>
  <Override PartName="/ppt/slideLayouts/slideLayout409.xml" ContentType="application/vnd.openxmlformats-officedocument.presentationml.slideLayout+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50.xml" ContentType="application/vnd.openxmlformats-officedocument.presentationml.slideLayout+xml"/>
  <Override PartName="/ppt/slideLayouts/slideLayout248.xml" ContentType="application/vnd.openxmlformats-officedocument.presentationml.slideLayout+xml"/>
  <Override PartName="/ppt/theme/theme19.xml" ContentType="application/vnd.openxmlformats-officedocument.theme+xml"/>
  <Override PartName="/ppt/slideLayouts/slideLayout295.xml" ContentType="application/vnd.openxmlformats-officedocument.presentationml.slideLayout+xml"/>
  <Override PartName="/ppt/slideLayouts/slideLayout300.xml" ContentType="application/vnd.openxmlformats-officedocument.presentationml.slideLayout+xml"/>
  <Override PartName="/ppt/theme/themeOverride2.xml" ContentType="application/vnd.openxmlformats-officedocument.themeOverride+xml"/>
  <Override PartName="/ppt/ink/ink3.xml" ContentType="application/inkml+xml"/>
  <Override PartName="/ppt/slideMasters/slideMaster23.xml" ContentType="application/vnd.openxmlformats-officedocument.presentationml.slideMaster+xml"/>
  <Override PartName="/ppt/slides/slide40.xml" ContentType="application/vnd.openxmlformats-officedocument.presentationml.slide+xml"/>
  <Override PartName="/ppt/slideLayouts/slideLayout50.xml" ContentType="application/vnd.openxmlformats-officedocument.presentationml.slideLayout+xml"/>
  <Override PartName="/ppt/slideLayouts/slideLayout226.xml" ContentType="application/vnd.openxmlformats-officedocument.presentationml.slideLayout+xml"/>
  <Override PartName="/ppt/slideLayouts/slideLayout237.xml" ContentType="application/vnd.openxmlformats-officedocument.presentationml.slideLayout+xml"/>
  <Override PartName="/ppt/slideLayouts/slideLayout273.xml" ContentType="application/vnd.openxmlformats-officedocument.presentationml.slideLayout+xml"/>
  <Override PartName="/ppt/slideLayouts/slideLayout284.xml" ContentType="application/vnd.openxmlformats-officedocument.presentationml.slideLayout+xml"/>
  <Default Extension="wdp" ContentType="image/vnd.ms-photo"/>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215.xml" ContentType="application/vnd.openxmlformats-officedocument.presentationml.slideLayout+xml"/>
  <Override PartName="/ppt/slideLayouts/slideLayout262.xml" ContentType="application/vnd.openxmlformats-officedocument.presentationml.slideLayout+xml"/>
  <Override PartName="/ppt/slideLayouts/slideLayout349.xml" ContentType="application/vnd.openxmlformats-officedocument.presentationml.slideLayout+xml"/>
  <Override PartName="/ppt/slideLayouts/slideLayout396.xml" ContentType="application/vnd.openxmlformats-officedocument.presentationml.slideLayout+xml"/>
  <Override PartName="/ppt/diagrams/layout2.xml" ContentType="application/vnd.openxmlformats-officedocument.drawingml.diagramLayout+xml"/>
  <Override PartName="/ppt/slideLayouts/slideLayout99.xml" ContentType="application/vnd.openxmlformats-officedocument.presentationml.slideLayout+xml"/>
  <Override PartName="/ppt/slideLayouts/slideLayout188.xml" ContentType="application/vnd.openxmlformats-officedocument.presentationml.slideLayout+xml"/>
  <Override PartName="/ppt/slideLayouts/slideLayout199.xml" ContentType="application/vnd.openxmlformats-officedocument.presentationml.slideLayout+xml"/>
  <Override PartName="/ppt/slideLayouts/slideLayout204.xml" ContentType="application/vnd.openxmlformats-officedocument.presentationml.slideLayout+xml"/>
  <Override PartName="/ppt/slideLayouts/slideLayout251.xml" ContentType="application/vnd.openxmlformats-officedocument.presentationml.slideLayout+xml"/>
  <Override PartName="/ppt/theme/theme22.xml" ContentType="application/vnd.openxmlformats-officedocument.theme+xml"/>
  <Override PartName="/ppt/slideLayouts/slideLayout338.xml" ContentType="application/vnd.openxmlformats-officedocument.presentationml.slideLayout+xml"/>
  <Override PartName="/ppt/slideLayouts/slideLayout385.xml" ContentType="application/vnd.openxmlformats-officedocument.presentationml.slideLayout+xml"/>
  <Override PartName="/ppt/slideLayouts/slideLayout401.xml" ContentType="application/vnd.openxmlformats-officedocument.presentationml.slideLayout+xml"/>
  <Override PartName="/ppt/slideLayouts/slideLayout88.xml" ContentType="application/vnd.openxmlformats-officedocument.presentationml.slideLayout+xml"/>
  <Override PartName="/ppt/theme/theme11.xml" ContentType="application/vnd.openxmlformats-officedocument.theme+xml"/>
  <Override PartName="/ppt/slideLayouts/slideLayout177.xml" ContentType="application/vnd.openxmlformats-officedocument.presentationml.slideLayout+xml"/>
  <Override PartName="/ppt/slideLayouts/slideLayout240.xml" ContentType="application/vnd.openxmlformats-officedocument.presentationml.slideLayout+xml"/>
  <Override PartName="/ppt/slideLayouts/slideLayout327.xml" ContentType="application/vnd.openxmlformats-officedocument.presentationml.slideLayout+xml"/>
  <Override PartName="/ppt/slideLayouts/slideLayout374.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slideLayouts/slideLayout166.xml" ContentType="application/vnd.openxmlformats-officedocument.presentationml.slideLayout+xml"/>
  <Override PartName="/ppt/slideLayouts/slideLayout316.xml" ContentType="application/vnd.openxmlformats-officedocument.presentationml.slideLayout+xml"/>
  <Override PartName="/ppt/slideLayouts/slideLayout363.xml" ContentType="application/vnd.openxmlformats-officedocument.presentationml.slideLayout+xml"/>
  <Override PartName="/ppt/theme/themeOverride7.xml" ContentType="application/vnd.openxmlformats-officedocument.themeOverride+xml"/>
  <Override PartName="/ppt/slideMasters/slideMaster1.xml" ContentType="application/vnd.openxmlformats-officedocument.presentationml.slideMaster+xml"/>
  <Override PartName="/ppt/slides/slide45.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Layouts/slideLayout155.xml" ContentType="application/vnd.openxmlformats-officedocument.presentationml.slideLayout+xml"/>
  <Override PartName="/ppt/slideLayouts/slideLayout289.xml" ContentType="application/vnd.openxmlformats-officedocument.presentationml.slideLayout+xml"/>
  <Override PartName="/ppt/slideLayouts/slideLayout305.xml" ContentType="application/vnd.openxmlformats-officedocument.presentationml.slideLayout+xml"/>
  <Override PartName="/ppt/slideLayouts/slideLayout341.xml" ContentType="application/vnd.openxmlformats-officedocument.presentationml.slideLayout+xml"/>
  <Override PartName="/ppt/slideLayouts/slideLayout352.xml" ContentType="application/vnd.openxmlformats-officedocument.presentationml.slideLayout+xml"/>
  <Override PartName="/ppt/theme/themeOverride10.xml" ContentType="application/vnd.openxmlformats-officedocument.themeOverride+xml"/>
  <Override PartName="/ppt/ink/ink8.xml" ContentType="application/inkml+xml"/>
  <Override PartName="/ppt/slideMasters/slideMaster28.xml" ContentType="application/vnd.openxmlformats-officedocument.presentationml.slideMaster+xml"/>
  <Override PartName="/ppt/slides/slide34.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slideLayouts/slideLayout180.xml" ContentType="application/vnd.openxmlformats-officedocument.presentationml.slideLayout+xml"/>
  <Override PartName="/ppt/slideLayouts/slideLayout191.xml" ContentType="application/vnd.openxmlformats-officedocument.presentationml.slideLayout+xml"/>
  <Override PartName="/ppt/slideLayouts/slideLayout278.xml" ContentType="application/vnd.openxmlformats-officedocument.presentationml.slideLayout+xml"/>
  <Override PartName="/ppt/slideLayouts/slideLayout330.xml" ContentType="application/vnd.openxmlformats-officedocument.presentationml.slideLayout+xml"/>
  <Default Extension="rels" ContentType="application/vnd.openxmlformats-package.relationships+xml"/>
  <Override PartName="/ppt/slideMasters/slideMaster17.xml" ContentType="application/vnd.openxmlformats-officedocument.presentationml.slideMaster+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slideLayouts/slideLayout209.xml" ContentType="application/vnd.openxmlformats-officedocument.presentationml.slideLayout+xml"/>
  <Override PartName="/ppt/slideLayouts/slideLayout256.xml" ContentType="application/vnd.openxmlformats-officedocument.presentationml.slideLayout+xml"/>
  <Override PartName="/ppt/slideLayouts/slideLayout267.xml" ContentType="application/vnd.openxmlformats-officedocument.presentationml.slideLayout+xml"/>
  <Override PartName="/ppt/slideLayouts/slideLayout406.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theme/theme16.xml" ContentType="application/vnd.openxmlformats-officedocument.theme+xml"/>
  <Override PartName="/ppt/slideLayouts/slideLayout245.xml" ContentType="application/vnd.openxmlformats-officedocument.presentationml.slideLayout+xml"/>
  <Override PartName="/ppt/slideLayouts/slideLayout292.xml" ContentType="application/vnd.openxmlformats-officedocument.presentationml.slideLayout+xml"/>
  <Override PartName="/ppt/theme/theme27.xml" ContentType="application/vnd.openxmlformats-officedocument.theme+xml"/>
  <Override PartName="/ppt/slideLayouts/slideLayout100.xml" ContentType="application/vnd.openxmlformats-officedocument.presentationml.slideLayout+xml"/>
  <Override PartName="/ppt/slideLayouts/slideLayout234.xml" ContentType="application/vnd.openxmlformats-officedocument.presentationml.slideLayout+xml"/>
  <Override PartName="/ppt/slideLayouts/slideLayout281.xml" ContentType="application/vnd.openxmlformats-officedocument.presentationml.slideLayout+xml"/>
  <Override PartName="/ppt/slideLayouts/slideLayout368.xml" ContentType="application/vnd.openxmlformats-officedocument.presentationml.slideLayout+xml"/>
  <Override PartName="/ppt/slideLayouts/slideLayout379.xml" ContentType="application/vnd.openxmlformats-officedocument.presentationml.slideLayout+xml"/>
  <Override PartName="/ppt/slideMasters/slideMaster6.xml" ContentType="application/vnd.openxmlformats-officedocument.presentationml.slideMaster+xml"/>
  <Override PartName="/ppt/slideMasters/slideMaster20.xml" ContentType="application/vnd.openxmlformats-officedocument.presentationml.slideMaster+xml"/>
  <Override PartName="/ppt/theme/theme8.xml" ContentType="application/vnd.openxmlformats-officedocument.theme+xml"/>
  <Override PartName="/ppt/slideLayouts/slideLayout223.xml" ContentType="application/vnd.openxmlformats-officedocument.presentationml.slideLayout+xml"/>
  <Override PartName="/ppt/slideLayouts/slideLayout270.xml" ContentType="application/vnd.openxmlformats-officedocument.presentationml.slideLayout+xml"/>
  <Override PartName="/ppt/slideLayouts/slideLayout357.xml" ContentType="application/vnd.openxmlformats-officedocument.presentationml.slideLayout+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slideLayouts/slideLayout201.xml" ContentType="application/vnd.openxmlformats-officedocument.presentationml.slideLayout+xml"/>
  <Override PartName="/ppt/slideLayouts/slideLayout212.xml" ContentType="application/vnd.openxmlformats-officedocument.presentationml.slideLayout+xml"/>
  <Override PartName="/ppt/slideLayouts/slideLayout346.xml" ContentType="application/vnd.openxmlformats-officedocument.presentationml.slideLayout+xml"/>
  <Override PartName="/ppt/slideLayouts/slideLayout393.xml" ContentType="application/vnd.openxmlformats-officedocument.presentationml.slideLayout+xml"/>
  <Override PartName="/ppt/theme/theme30.xml" ContentType="application/vnd.openxmlformats-officedocument.theme+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38.xml" ContentType="application/vnd.openxmlformats-officedocument.presentationml.slideLayout+xml"/>
  <Override PartName="/ppt/slideLayouts/slideLayout185.xml" ContentType="application/vnd.openxmlformats-officedocument.presentationml.slideLayout+xml"/>
  <Override PartName="/ppt/slideLayouts/slideLayout324.xml" ContentType="application/vnd.openxmlformats-officedocument.presentationml.slideLayout+xml"/>
  <Override PartName="/ppt/slideLayouts/slideLayout335.xml" ContentType="application/vnd.openxmlformats-officedocument.presentationml.slideLayout+xml"/>
  <Override PartName="/ppt/slideLayouts/slideLayout371.xml" ContentType="application/vnd.openxmlformats-officedocument.presentationml.slideLayout+xml"/>
  <Override PartName="/ppt/slideLayouts/slideLayout382.xml" ContentType="application/vnd.openxmlformats-officedocument.presentationml.slideLayout+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63.xml" ContentType="application/vnd.openxmlformats-officedocument.presentationml.slideLayout+xml"/>
  <Override PartName="/ppt/slideLayouts/slideLayout174.xml" ContentType="application/vnd.openxmlformats-officedocument.presentationml.slideLayout+xml"/>
  <Override PartName="/ppt/slideLayouts/slideLayout313.xml" ContentType="application/vnd.openxmlformats-officedocument.presentationml.slideLayout+xml"/>
  <Override PartName="/ppt/slideLayouts/slideLayout360.xml" ContentType="application/vnd.openxmlformats-officedocument.presentationml.slideLayout+xml"/>
  <Override PartName="/ppt/diagrams/drawing1.xml" ContentType="application/vnd.ms-office.drawingml.diagramDrawing+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slideLayouts/slideLayout63.xml" ContentType="application/vnd.openxmlformats-officedocument.presentationml.slideLayout+xml"/>
  <Override PartName="/ppt/slideLayouts/slideLayout105.xml" ContentType="application/vnd.openxmlformats-officedocument.presentationml.slideLayout+xml"/>
  <Override PartName="/ppt/slideLayouts/slideLayout152.xml" ContentType="application/vnd.openxmlformats-officedocument.presentationml.slideLayout+xml"/>
  <Override PartName="/ppt/slideLayouts/slideLayout297.xml" ContentType="application/vnd.openxmlformats-officedocument.presentationml.slideLayout+xml"/>
  <Override PartName="/ppt/slideLayouts/slideLayout302.xml" ContentType="application/vnd.openxmlformats-officedocument.presentationml.slideLayout+xml"/>
  <Override PartName="/ppt/diagrams/quickStyle1.xml" ContentType="application/vnd.openxmlformats-officedocument.drawingml.diagramStyle+xml"/>
  <Override PartName="/ppt/theme/themeOverride4.xml" ContentType="application/vnd.openxmlformats-officedocument.themeOverride+xml"/>
  <Override PartName="/ppt/slideMasters/slideMaster25.xml" ContentType="application/vnd.openxmlformats-officedocument.presentationml.slideMaster+xml"/>
  <Override PartName="/ppt/slides/slide31.xml" ContentType="application/vnd.openxmlformats-officedocument.presentationml.slide+xml"/>
  <Override PartName="/ppt/slides/slide42.xml" ContentType="application/vnd.openxmlformats-officedocument.presentationml.slide+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141.xml" ContentType="application/vnd.openxmlformats-officedocument.presentationml.slideLayout+xml"/>
  <Override PartName="/ppt/slideLayouts/slideLayout228.xml" ContentType="application/vnd.openxmlformats-officedocument.presentationml.slideLayout+xml"/>
  <Override PartName="/ppt/slideLayouts/slideLayout239.xml" ContentType="application/vnd.openxmlformats-officedocument.presentationml.slideLayout+xml"/>
  <Override PartName="/ppt/slideLayouts/slideLayout275.xml" ContentType="application/vnd.openxmlformats-officedocument.presentationml.slideLayout+xml"/>
  <Override PartName="/ppt/slideLayouts/slideLayout286.xml" ContentType="application/vnd.openxmlformats-officedocument.presentationml.slideLayout+xml"/>
  <Override PartName="/ppt/ink/ink5.xml" ContentType="application/inkml+xml"/>
  <Override PartName="/ppt/slideMasters/slideMaster14.xml" ContentType="application/vnd.openxmlformats-officedocument.presentationml.slideMaster+xml"/>
  <Override PartName="/ppt/slides/slide20.xml" ContentType="application/vnd.openxmlformats-officedocument.presentationml.slide+xml"/>
  <Override PartName="/ppt/slideLayouts/slideLayout30.xml" ContentType="application/vnd.openxmlformats-officedocument.presentationml.slideLayout+xml"/>
  <Override PartName="/ppt/slideLayouts/slideLayout130.xml" ContentType="application/vnd.openxmlformats-officedocument.presentationml.slideLayout+xml"/>
  <Override PartName="/ppt/slideLayouts/slideLayout217.xml" ContentType="application/vnd.openxmlformats-officedocument.presentationml.slideLayout+xml"/>
  <Override PartName="/ppt/slideLayouts/slideLayout264.xml" ContentType="application/vnd.openxmlformats-officedocument.presentationml.slideLayout+xml"/>
  <Override PartName="/ppt/slideLayouts/slideLayout206.xml" ContentType="application/vnd.openxmlformats-officedocument.presentationml.slideLayout+xml"/>
  <Override PartName="/ppt/slideLayouts/slideLayout253.xml" ContentType="application/vnd.openxmlformats-officedocument.presentationml.slideLayout+xml"/>
  <Override PartName="/ppt/theme/theme24.xml" ContentType="application/vnd.openxmlformats-officedocument.theme+xml"/>
  <Override PartName="/ppt/slideLayouts/slideLayout387.xml" ContentType="application/vnd.openxmlformats-officedocument.presentationml.slideLayout+xml"/>
  <Override PartName="/ppt/slideLayouts/slideLayout398.xml" ContentType="application/vnd.openxmlformats-officedocument.presentationml.slideLayout+xml"/>
  <Override PartName="/ppt/slideLayouts/slideLayout403.xml" ContentType="application/vnd.openxmlformats-officedocument.presentationml.slideLayout+xml"/>
  <Override PartName="/ppt/slideLayouts/slideLayout179.xml" ContentType="application/vnd.openxmlformats-officedocument.presentationml.slideLayout+xml"/>
  <Override PartName="/ppt/theme/theme13.xml" ContentType="application/vnd.openxmlformats-officedocument.theme+xml"/>
  <Override PartName="/ppt/slideLayouts/slideLayout231.xml" ContentType="application/vnd.openxmlformats-officedocument.presentationml.slideLayout+xml"/>
  <Override PartName="/ppt/slideLayouts/slideLayout242.xml" ContentType="application/vnd.openxmlformats-officedocument.presentationml.slideLayout+xml"/>
  <Override PartName="/ppt/slideLayouts/slideLayout329.xml" ContentType="application/vnd.openxmlformats-officedocument.presentationml.slideLayout+xml"/>
  <Override PartName="/ppt/slideLayouts/slideLayout376.xml" ContentType="application/vnd.openxmlformats-officedocument.presentationml.slideLayout+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168.xml" ContentType="application/vnd.openxmlformats-officedocument.presentationml.slideLayout+xml"/>
  <Override PartName="/ppt/slideLayouts/slideLayout220.xml" ContentType="application/vnd.openxmlformats-officedocument.presentationml.slideLayout+xml"/>
  <Override PartName="/ppt/slideLayouts/slideLayout318.xml" ContentType="application/vnd.openxmlformats-officedocument.presentationml.slideLayout+xml"/>
  <Override PartName="/ppt/slideLayouts/slideLayout365.xml" ContentType="application/vnd.openxmlformats-officedocument.presentationml.slideLayout+xml"/>
  <Override PartName="/ppt/theme/themeOverride9.xml" ContentType="application/vnd.openxmlformats-officedocument.themeOverride+xml"/>
  <Override PartName="/ppt/slideMasters/slideMaster3.xml" ContentType="application/vnd.openxmlformats-officedocument.presentationml.slideMaster+xml"/>
  <Override PartName="/ppt/slides/slide58.xml" ContentType="application/vnd.openxmlformats-officedocument.presentationml.slide+xml"/>
  <Override PartName="/ppt/slideLayouts/slideLayout57.xml" ContentType="application/vnd.openxmlformats-officedocument.presentationml.slideLayout+xml"/>
  <Override PartName="/ppt/slideLayouts/slideLayout157.xml" ContentType="application/vnd.openxmlformats-officedocument.presentationml.slideLayout+xml"/>
  <Override PartName="/ppt/slideLayouts/slideLayout343.xml" ContentType="application/vnd.openxmlformats-officedocument.presentationml.slideLayout+xml"/>
  <Override PartName="/ppt/slideLayouts/slideLayout390.xml" ContentType="application/vnd.openxmlformats-officedocument.presentationml.slideLayout+xml"/>
  <Override PartName="/ppt/theme/themeOverride12.xml" ContentType="application/vnd.openxmlformats-officedocument.themeOverride+xml"/>
  <Override PartName="/ppt/slides/slide36.xml" ContentType="application/vnd.openxmlformats-officedocument.presentationml.slide+xml"/>
  <Override PartName="/ppt/slideLayouts/slideLayout135.xml" ContentType="application/vnd.openxmlformats-officedocument.presentationml.slideLayout+xml"/>
  <Override PartName="/ppt/slideLayouts/slideLayout182.xml" ContentType="application/vnd.openxmlformats-officedocument.presentationml.slideLayout+xml"/>
  <Override PartName="/ppt/slideMasters/slideMaster19.xml" ContentType="application/vnd.openxmlformats-officedocument.presentationml.slideMaster+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258.xml" ContentType="application/vnd.openxmlformats-officedocument.presentationml.slideLayout+xml"/>
  <Override PartName="/ppt/slideLayouts/slideLayout321.xml" ContentType="application/vnd.openxmlformats-officedocument.presentationml.slideLayout+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60.xml" ContentType="application/vnd.openxmlformats-officedocument.presentationml.slideLayout+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theme/theme18.xml" ContentType="application/vnd.openxmlformats-officedocument.theme+xml"/>
  <Override PartName="/ppt/theme/themeOverride1.xml" ContentType="application/vnd.openxmlformats-officedocument.themeOverride+xml"/>
  <Override PartName="/ppt/tableStyles.xml" ContentType="application/vnd.openxmlformats-officedocument.presentationml.tableStyles+xml"/>
  <Override PartName="/ppt/slideLayouts/slideLayout236.xml" ContentType="application/vnd.openxmlformats-officedocument.presentationml.slideLayout+xml"/>
  <Override PartName="/ppt/slideLayouts/slideLayout283.xml" ContentType="application/vnd.openxmlformats-officedocument.presentationml.slideLayout+xml"/>
  <Override PartName="/ppt/slideMasters/slideMaster22.xml" ContentType="application/vnd.openxmlformats-officedocument.presentationml.slideMaster+xml"/>
  <Override PartName="/ppt/slideLayouts/slideLayout359.xml" ContentType="application/vnd.openxmlformats-officedocument.presentationml.slideLayout+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slideLayouts/slideLayout261.xml" ContentType="application/vnd.openxmlformats-officedocument.presentationml.slideLayout+xml"/>
  <Override PartName="/ppt/theme/theme21.xml" ContentType="application/vnd.openxmlformats-officedocument.theme+xml"/>
  <Override PartName="/ppt/slideLayouts/slideLayout400.xml" ContentType="application/vnd.openxmlformats-officedocument.presentationml.slideLayout+xml"/>
  <Override PartName="/ppt/diagrams/layout1.xml" ContentType="application/vnd.openxmlformats-officedocument.drawingml.diagramLayout+xml"/>
  <Override PartName="/ppt/slideLayouts/slideLayout98.xml" ContentType="application/vnd.openxmlformats-officedocument.presentationml.slideLayout+xml"/>
  <Override PartName="/ppt/slideLayouts/slideLayout337.xml" ContentType="application/vnd.openxmlformats-officedocument.presentationml.slideLayout+xml"/>
  <Override PartName="/ppt/slideLayouts/slideLayout384.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29.xml" ContentType="application/vnd.openxmlformats-officedocument.presentationml.slideLayout+xml"/>
  <Override PartName="/ppt/slideLayouts/slideLayout176.xml" ContentType="application/vnd.openxmlformats-officedocument.presentationml.slideLayout+xml"/>
  <Override PartName="/ppt/slideLayouts/slideLayout315.xml" ContentType="application/vnd.openxmlformats-officedocument.presentationml.slideLayout+xml"/>
  <Override PartName="/ppt/slideLayouts/slideLayout362.xml" ContentType="application/vnd.openxmlformats-officedocument.presentationml.slideLayout+xml"/>
  <Override PartName="/ppt/slides/slide55.xml" ContentType="application/vnd.openxmlformats-officedocument.presentationml.slide+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slideLayouts/slideLayout299.xml" ContentType="application/vnd.openxmlformats-officedocument.presentationml.slideLayout+xml"/>
  <Override PartName="/ppt/slides/slide33.xml" ContentType="application/vnd.openxmlformats-officedocument.presentationml.slide+xml"/>
  <Override PartName="/ppt/slideLayouts/slideLayout54.xml" ContentType="application/vnd.openxmlformats-officedocument.presentationml.slideLayout+xml"/>
  <Override PartName="/ppt/slideLayouts/slideLayout277.xml" ContentType="application/vnd.openxmlformats-officedocument.presentationml.slideLayout+xml"/>
  <Override PartName="/ppt/slideLayouts/slideLayout340.xml" ContentType="application/vnd.openxmlformats-officedocument.presentationml.slideLayout+xml"/>
  <Override PartName="/ppt/ink/ink7.xml" ContentType="application/inkml+xml"/>
  <Default Extension="glb" ContentType="model/gltf.binary"/>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10.xml" ContentType="application/vnd.openxmlformats-officedocument.presentationml.slideLayout+xml"/>
  <Override PartName="/ppt/slideLayouts/slideLayout208.xml" ContentType="application/vnd.openxmlformats-officedocument.presentationml.slideLayout+xml"/>
  <Override PartName="/ppt/slideLayouts/slideLayout255.xml" ContentType="application/vnd.openxmlformats-officedocument.presentationml.slideLayout+xml"/>
  <Override PartName="/ppt/slideLayouts/slideLayout10.xml" ContentType="application/vnd.openxmlformats-officedocument.presentationml.slideLayout+xml"/>
  <Override PartName="/ppt/theme/theme15.xml" ContentType="application/vnd.openxmlformats-officedocument.theme+xml"/>
  <Override PartName="/ppt/slideLayouts/slideLayout233.xml" ContentType="application/vnd.openxmlformats-officedocument.presentationml.slideLayout+xml"/>
  <Override PartName="/ppt/slideLayouts/slideLayout280.xml" ContentType="application/vnd.openxmlformats-officedocument.presentationml.slideLayout+xml"/>
  <Override PartName="/ppt/slideLayouts/slideLayout378.xml" ContentType="application/vnd.openxmlformats-officedocument.presentationml.slideLayout+xml"/>
  <Override PartName="/ppt/slides/slide49.xml" ContentType="application/vnd.openxmlformats-officedocument.presentationml.slide+xml"/>
  <Override PartName="/ppt/theme/theme7.xml" ContentType="application/vnd.openxmlformats-officedocument.theme+xml"/>
  <Override PartName="/ppt/slideLayouts/slideLayout211.xml" ContentType="application/vnd.openxmlformats-officedocument.presentationml.slideLayout+xml"/>
  <Override PartName="/ppt/slideLayouts/slideLayout309.xml" ContentType="application/vnd.openxmlformats-officedocument.presentationml.slideLayout+xml"/>
  <Override PartName="/ppt/slideLayouts/slideLayout356.xml" ContentType="application/vnd.openxmlformats-officedocument.presentationml.slideLayout+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48.xml" ContentType="application/vnd.openxmlformats-officedocument.presentationml.slideLayout+xml"/>
  <Override PartName="/ppt/slideLayouts/slideLayout195.xml" ContentType="application/vnd.openxmlformats-officedocument.presentationml.slideLayout+xml"/>
  <Override PartName="/ppt/slideLayouts/slideLayout334.xml" ContentType="application/vnd.openxmlformats-officedocument.presentationml.slideLayout+xml"/>
  <Override PartName="/ppt/slideLayouts/slideLayout381.xml" ContentType="application/vnd.openxmlformats-officedocument.presentationml.slideLayout+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126.xml" ContentType="application/vnd.openxmlformats-officedocument.presentationml.slideLayout+xml"/>
  <Override PartName="/ppt/slideLayouts/slideLayout173.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Layouts/slideLayout26.xml" ContentType="application/vnd.openxmlformats-officedocument.presentationml.slideLayout+xml"/>
  <Override PartName="/ppt/slideLayouts/slideLayout73.xml" ContentType="application/vnd.openxmlformats-officedocument.presentationml.slideLayout+xml"/>
  <Override PartName="/ppt/slideLayouts/slideLayout249.xml" ContentType="application/vnd.openxmlformats-officedocument.presentationml.slideLayout+xml"/>
  <Override PartName="/ppt/slideLayouts/slideLayout296.xml" ContentType="application/vnd.openxmlformats-officedocument.presentationml.slideLayout+xml"/>
  <Override PartName="/ppt/slideLayouts/slideLayout312.xml" ContentType="application/vnd.openxmlformats-officedocument.presentationml.slideLayout+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Layouts/slideLayout151.xml" ContentType="application/vnd.openxmlformats-officedocument.presentationml.slideLayout+xml"/>
  <Override PartName="/ppt/ink/ink4.xml" ContentType="application/inkml+xml"/>
  <Override PartName="/ppt/slides/slide30.xml" ContentType="application/vnd.openxmlformats-officedocument.presentationml.slide+xml"/>
  <Override PartName="/ppt/slideLayouts/slideLayout227.xml" ContentType="application/vnd.openxmlformats-officedocument.presentationml.slideLayout+xml"/>
  <Override PartName="/ppt/slideLayouts/slideLayout274.xml" ContentType="application/vnd.openxmlformats-officedocument.presentationml.slideLayout+xml"/>
  <Override PartName="/ppt/slideMasters/slideMaster13.xml" ContentType="application/vnd.openxmlformats-officedocument.presentationml.slideMaster+xml"/>
  <Override PartName="/ppt/slideLayouts/slideLayout205.xml" ContentType="application/vnd.openxmlformats-officedocument.presentationml.slideLayout+xml"/>
  <Override PartName="/ppt/slideLayouts/slideLayout252.xml" ContentType="application/vnd.openxmlformats-officedocument.presentationml.slideLayout+xml"/>
  <Override PartName="/ppt/slideLayouts/slideLayout397.xml" ContentType="application/vnd.openxmlformats-officedocument.presentationml.slideLayout+xml"/>
  <Override PartName="/ppt/slideLayouts/slideLayout89.xml" ContentType="application/vnd.openxmlformats-officedocument.presentationml.slideLayout+xml"/>
  <Override PartName="/ppt/theme/theme12.xml" ContentType="application/vnd.openxmlformats-officedocument.theme+xml"/>
  <Override PartName="/ppt/slideLayouts/slideLayout189.xml" ContentType="application/vnd.openxmlformats-officedocument.presentationml.slideLayout+xml"/>
  <Override PartName="/ppt/slideLayouts/slideLayout230.xml" ContentType="application/vnd.openxmlformats-officedocument.presentationml.slideLayout+xml"/>
  <Override PartName="/ppt/slideLayouts/slideLayout328.xml" ContentType="application/vnd.openxmlformats-officedocument.presentationml.slideLayout+xml"/>
  <Override PartName="/ppt/slideLayouts/slideLayout375.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167.xml" ContentType="application/vnd.openxmlformats-officedocument.presentationml.slideLayout+xml"/>
  <Override PartName="/ppt/slideLayouts/slideLayout306.xml" ContentType="application/vnd.openxmlformats-officedocument.presentationml.slideLayout+xml"/>
  <Override PartName="/ppt/slideLayouts/slideLayout353.xml" ContentType="application/vnd.openxmlformats-officedocument.presentationml.slideLayout+xml"/>
  <Override PartName="/ppt/theme/themeOverride8.xml" ContentType="application/vnd.openxmlformats-officedocument.themeOverride+xml"/>
  <Override PartName="/ppt/slideMasters/slideMaster29.xml" ContentType="application/vnd.openxmlformats-officedocument.presentationml.slideMaster+xml"/>
  <Override PartName="/ppt/slides/slide46.xml" ContentType="application/vnd.openxmlformats-officedocument.presentationml.slide+xml"/>
  <Override PartName="/ppt/slideLayouts/slideLayout45.xml" ContentType="application/vnd.openxmlformats-officedocument.presentationml.slideLayout+xml"/>
  <Override PartName="/ppt/slideLayouts/slideLayout145.xml" ContentType="application/vnd.openxmlformats-officedocument.presentationml.slideLayout+xml"/>
  <Override PartName="/ppt/slideLayouts/slideLayout192.xml" ContentType="application/vnd.openxmlformats-officedocument.presentationml.slideLayout+xml"/>
  <Override PartName="/ppt/slides/slide24.xml" ContentType="application/vnd.openxmlformats-officedocument.presentationml.slide+xml"/>
  <Override PartName="/ppt/slideLayouts/slideLayout92.xml" ContentType="application/vnd.openxmlformats-officedocument.presentationml.slideLayout+xml"/>
  <Override PartName="/ppt/slideLayouts/slideLayout268.xml" ContentType="application/vnd.openxmlformats-officedocument.presentationml.slideLayout+xml"/>
  <Override PartName="/ppt/slideLayouts/slideLayout331.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70.xml" ContentType="application/vnd.openxmlformats-officedocument.presentationml.slideLayout+xml"/>
  <Override PartName="/ppt/slideLayouts/slideLayout123.xml" ContentType="application/vnd.openxmlformats-officedocument.presentationml.slideLayout+xml"/>
  <Override PartName="/ppt/slideLayouts/slideLayout170.xml" ContentType="application/vnd.openxmlformats-officedocument.presentationml.slideLayout+xml"/>
  <Override PartName="/ppt/theme/theme28.xml" ContentType="application/vnd.openxmlformats-officedocument.theme+xml"/>
  <Override PartName="/ppt/slideLayouts/slideLayout407.xml" ContentType="application/vnd.openxmlformats-officedocument.presentationml.slideLayout+xml"/>
  <Override PartName="/ppt/slideLayouts/slideLayout101.xml" ContentType="application/vnd.openxmlformats-officedocument.presentationml.slideLayout+xml"/>
  <Override PartName="/ppt/slideLayouts/slideLayout246.xml" ContentType="application/vnd.openxmlformats-officedocument.presentationml.slideLayout+xml"/>
  <Override PartName="/ppt/slideLayouts/slideLayout293.xml" ContentType="application/vnd.openxmlformats-officedocument.presentationml.slideLayout+xml"/>
  <Override PartName="/ppt/ink/ink1.xml" ContentType="application/inkml+xml"/>
  <Override PartName="/ppt/slideLayouts/slideLayout224.xml" ContentType="application/vnd.openxmlformats-officedocument.presentationml.slideLayout+xml"/>
  <Override PartName="/ppt/slideLayouts/slideLayout271.xml" ContentType="application/vnd.openxmlformats-officedocument.presentationml.slideLayout+xml"/>
  <Override PartName="/ppt/slideLayouts/slideLayout369.xml" ContentType="application/vnd.openxmlformats-officedocument.presentationml.slideLayout+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slideLayouts/slideLayout347.xml" ContentType="application/vnd.openxmlformats-officedocument.presentationml.slideLayout+xml"/>
  <Override PartName="/ppt/slideLayouts/slideLayout394.xml" ContentType="application/vnd.openxmlformats-officedocument.presentationml.slideLayout+xml"/>
  <Override PartName="/ppt/slideLayouts/slideLayout410.xml" ContentType="application/vnd.openxmlformats-officedocument.presentationml.slideLayout+xml"/>
  <Override PartName="/ppt/slideLayouts/slideLayout139.xml" ContentType="application/vnd.openxmlformats-officedocument.presentationml.slideLayout+xml"/>
  <Override PartName="/ppt/slideLayouts/slideLayout186.xml" ContentType="application/vnd.openxmlformats-officedocument.presentationml.slideLayout+xml"/>
  <Override PartName="/ppt/slideLayouts/slideLayout202.xml" ContentType="application/vnd.openxmlformats-officedocument.presentationml.slideLayout+xml"/>
  <Override PartName="/ppt/diagrams/data1.xml" ContentType="application/vnd.openxmlformats-officedocument.drawingml.diagramData+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325.xml" ContentType="application/vnd.openxmlformats-officedocument.presentationml.slideLayout+xml"/>
  <Override PartName="/ppt/slideLayouts/slideLayout37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 id="2147483839" r:id="rId2"/>
    <p:sldMasterId id="2147483875" r:id="rId3"/>
    <p:sldMasterId id="2147483893" r:id="rId4"/>
    <p:sldMasterId id="2147483905" r:id="rId5"/>
    <p:sldMasterId id="2147483920" r:id="rId6"/>
    <p:sldMasterId id="2147483932" r:id="rId7"/>
    <p:sldMasterId id="2147483979" r:id="rId8"/>
    <p:sldMasterId id="2147484050" r:id="rId9"/>
    <p:sldMasterId id="2147484083" r:id="rId10"/>
    <p:sldMasterId id="2147484098" r:id="rId11"/>
    <p:sldMasterId id="2147484131" r:id="rId12"/>
    <p:sldMasterId id="2147484167" r:id="rId13"/>
    <p:sldMasterId id="2147484191" r:id="rId14"/>
    <p:sldMasterId id="2147484203" r:id="rId15"/>
    <p:sldMasterId id="2147484222" r:id="rId16"/>
    <p:sldMasterId id="2147484260" r:id="rId17"/>
    <p:sldMasterId id="2147484336" r:id="rId18"/>
    <p:sldMasterId id="2147484355" r:id="rId19"/>
    <p:sldMasterId id="2147484367" r:id="rId20"/>
    <p:sldMasterId id="2147484397" r:id="rId21"/>
    <p:sldMasterId id="2147484427" r:id="rId22"/>
    <p:sldMasterId id="2147484439" r:id="rId23"/>
    <p:sldMasterId id="2147484454" r:id="rId24"/>
    <p:sldMasterId id="2147484483" r:id="rId25"/>
    <p:sldMasterId id="2147484495" r:id="rId26"/>
    <p:sldMasterId id="2147484513" r:id="rId27"/>
    <p:sldMasterId id="2147484543" r:id="rId28"/>
    <p:sldMasterId id="2147484561" r:id="rId29"/>
  </p:sldMasterIdLst>
  <p:notesMasterIdLst>
    <p:notesMasterId r:id="rId96"/>
  </p:notesMasterIdLst>
  <p:sldIdLst>
    <p:sldId id="256" r:id="rId30"/>
    <p:sldId id="264" r:id="rId31"/>
    <p:sldId id="258" r:id="rId32"/>
    <p:sldId id="259" r:id="rId33"/>
    <p:sldId id="260" r:id="rId34"/>
    <p:sldId id="323" r:id="rId35"/>
    <p:sldId id="298" r:id="rId36"/>
    <p:sldId id="263" r:id="rId37"/>
    <p:sldId id="274" r:id="rId38"/>
    <p:sldId id="276" r:id="rId39"/>
    <p:sldId id="277" r:id="rId40"/>
    <p:sldId id="278" r:id="rId41"/>
    <p:sldId id="279" r:id="rId42"/>
    <p:sldId id="275" r:id="rId43"/>
    <p:sldId id="280" r:id="rId44"/>
    <p:sldId id="267" r:id="rId45"/>
    <p:sldId id="281" r:id="rId46"/>
    <p:sldId id="282" r:id="rId47"/>
    <p:sldId id="283" r:id="rId48"/>
    <p:sldId id="284" r:id="rId49"/>
    <p:sldId id="285" r:id="rId50"/>
    <p:sldId id="286" r:id="rId51"/>
    <p:sldId id="287" r:id="rId52"/>
    <p:sldId id="307" r:id="rId53"/>
    <p:sldId id="288" r:id="rId54"/>
    <p:sldId id="331" r:id="rId55"/>
    <p:sldId id="332" r:id="rId56"/>
    <p:sldId id="270" r:id="rId57"/>
    <p:sldId id="291" r:id="rId58"/>
    <p:sldId id="289" r:id="rId59"/>
    <p:sldId id="269" r:id="rId60"/>
    <p:sldId id="293" r:id="rId61"/>
    <p:sldId id="294" r:id="rId62"/>
    <p:sldId id="272" r:id="rId63"/>
    <p:sldId id="295" r:id="rId64"/>
    <p:sldId id="296" r:id="rId65"/>
    <p:sldId id="313" r:id="rId66"/>
    <p:sldId id="314" r:id="rId67"/>
    <p:sldId id="315" r:id="rId68"/>
    <p:sldId id="316" r:id="rId69"/>
    <p:sldId id="317" r:id="rId70"/>
    <p:sldId id="318" r:id="rId71"/>
    <p:sldId id="319" r:id="rId72"/>
    <p:sldId id="320" r:id="rId73"/>
    <p:sldId id="321" r:id="rId74"/>
    <p:sldId id="327" r:id="rId75"/>
    <p:sldId id="328" r:id="rId76"/>
    <p:sldId id="273" r:id="rId77"/>
    <p:sldId id="299" r:id="rId78"/>
    <p:sldId id="297" r:id="rId79"/>
    <p:sldId id="312" r:id="rId80"/>
    <p:sldId id="308" r:id="rId81"/>
    <p:sldId id="309" r:id="rId82"/>
    <p:sldId id="311" r:id="rId83"/>
    <p:sldId id="310" r:id="rId84"/>
    <p:sldId id="322" r:id="rId85"/>
    <p:sldId id="326" r:id="rId86"/>
    <p:sldId id="300" r:id="rId87"/>
    <p:sldId id="305" r:id="rId88"/>
    <p:sldId id="306" r:id="rId89"/>
    <p:sldId id="301" r:id="rId90"/>
    <p:sldId id="302" r:id="rId91"/>
    <p:sldId id="303" r:id="rId92"/>
    <p:sldId id="324" r:id="rId93"/>
    <p:sldId id="325" r:id="rId94"/>
    <p:sldId id="329" r:id="rId9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Untitled Section" id="{ABD56C63-4CF4-4118-A244-6F57D303B3F6}">
          <p14:sldIdLst>
            <p14:sldId id="256"/>
            <p14:sldId id="264"/>
            <p14:sldId id="258"/>
            <p14:sldId id="259"/>
            <p14:sldId id="260"/>
            <p14:sldId id="323"/>
            <p14:sldId id="298"/>
            <p14:sldId id="263"/>
            <p14:sldId id="274"/>
            <p14:sldId id="276"/>
            <p14:sldId id="277"/>
            <p14:sldId id="278"/>
            <p14:sldId id="279"/>
            <p14:sldId id="275"/>
            <p14:sldId id="280"/>
            <p14:sldId id="267"/>
            <p14:sldId id="281"/>
            <p14:sldId id="282"/>
            <p14:sldId id="283"/>
            <p14:sldId id="284"/>
            <p14:sldId id="285"/>
            <p14:sldId id="286"/>
            <p14:sldId id="287"/>
            <p14:sldId id="307"/>
            <p14:sldId id="288"/>
            <p14:sldId id="331"/>
            <p14:sldId id="332"/>
            <p14:sldId id="270"/>
            <p14:sldId id="291"/>
            <p14:sldId id="289"/>
            <p14:sldId id="269"/>
            <p14:sldId id="293"/>
            <p14:sldId id="294"/>
            <p14:sldId id="272"/>
            <p14:sldId id="295"/>
            <p14:sldId id="296"/>
            <p14:sldId id="313"/>
            <p14:sldId id="314"/>
            <p14:sldId id="315"/>
            <p14:sldId id="316"/>
            <p14:sldId id="317"/>
            <p14:sldId id="318"/>
            <p14:sldId id="319"/>
            <p14:sldId id="320"/>
            <p14:sldId id="321"/>
            <p14:sldId id="327"/>
            <p14:sldId id="328"/>
            <p14:sldId id="273"/>
            <p14:sldId id="299"/>
            <p14:sldId id="297"/>
            <p14:sldId id="312"/>
            <p14:sldId id="308"/>
            <p14:sldId id="309"/>
            <p14:sldId id="311"/>
            <p14:sldId id="310"/>
            <p14:sldId id="322"/>
            <p14:sldId id="326"/>
            <p14:sldId id="300"/>
            <p14:sldId id="305"/>
            <p14:sldId id="306"/>
            <p14:sldId id="301"/>
            <p14:sldId id="302"/>
            <p14:sldId id="303"/>
            <p14:sldId id="324"/>
            <p14:sldId id="325"/>
            <p14:sldId id="329"/>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FF5050"/>
    <a:srgbClr val="D1D1D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99" autoAdjust="0"/>
    <p:restoredTop sz="94660"/>
  </p:normalViewPr>
  <p:slideViewPr>
    <p:cSldViewPr snapToGrid="0">
      <p:cViewPr varScale="1">
        <p:scale>
          <a:sx n="73" d="100"/>
          <a:sy n="73" d="100"/>
        </p:scale>
        <p:origin x="-618"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34" Type="http://schemas.openxmlformats.org/officeDocument/2006/relationships/slide" Target="slides/slide5.xml"/><Relationship Id="rId42" Type="http://schemas.openxmlformats.org/officeDocument/2006/relationships/slide" Target="slides/slide13.xml"/><Relationship Id="rId47" Type="http://schemas.openxmlformats.org/officeDocument/2006/relationships/slide" Target="slides/slide18.xml"/><Relationship Id="rId50" Type="http://schemas.openxmlformats.org/officeDocument/2006/relationships/slide" Target="slides/slide21.xml"/><Relationship Id="rId55" Type="http://schemas.openxmlformats.org/officeDocument/2006/relationships/slide" Target="slides/slide26.xml"/><Relationship Id="rId63" Type="http://schemas.openxmlformats.org/officeDocument/2006/relationships/slide" Target="slides/slide34.xml"/><Relationship Id="rId68" Type="http://schemas.openxmlformats.org/officeDocument/2006/relationships/slide" Target="slides/slide39.xml"/><Relationship Id="rId76" Type="http://schemas.openxmlformats.org/officeDocument/2006/relationships/slide" Target="slides/slide47.xml"/><Relationship Id="rId84" Type="http://schemas.openxmlformats.org/officeDocument/2006/relationships/slide" Target="slides/slide55.xml"/><Relationship Id="rId89" Type="http://schemas.openxmlformats.org/officeDocument/2006/relationships/slide" Target="slides/slide60.xml"/><Relationship Id="rId97"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42.xml"/><Relationship Id="rId92"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3.xml"/><Relationship Id="rId37" Type="http://schemas.openxmlformats.org/officeDocument/2006/relationships/slide" Target="slides/slide8.xml"/><Relationship Id="rId40" Type="http://schemas.openxmlformats.org/officeDocument/2006/relationships/slide" Target="slides/slide11.xml"/><Relationship Id="rId45" Type="http://schemas.openxmlformats.org/officeDocument/2006/relationships/slide" Target="slides/slide16.xml"/><Relationship Id="rId53" Type="http://schemas.openxmlformats.org/officeDocument/2006/relationships/slide" Target="slides/slide24.xml"/><Relationship Id="rId58" Type="http://schemas.openxmlformats.org/officeDocument/2006/relationships/slide" Target="slides/slide29.xml"/><Relationship Id="rId66" Type="http://schemas.openxmlformats.org/officeDocument/2006/relationships/slide" Target="slides/slide37.xml"/><Relationship Id="rId74" Type="http://schemas.openxmlformats.org/officeDocument/2006/relationships/slide" Target="slides/slide45.xml"/><Relationship Id="rId79" Type="http://schemas.openxmlformats.org/officeDocument/2006/relationships/slide" Target="slides/slide50.xml"/><Relationship Id="rId87" Type="http://schemas.openxmlformats.org/officeDocument/2006/relationships/slide" Target="slides/slide58.xml"/><Relationship Id="rId5" Type="http://schemas.openxmlformats.org/officeDocument/2006/relationships/slideMaster" Target="slideMasters/slideMaster5.xml"/><Relationship Id="rId61" Type="http://schemas.openxmlformats.org/officeDocument/2006/relationships/slide" Target="slides/slide32.xml"/><Relationship Id="rId82" Type="http://schemas.openxmlformats.org/officeDocument/2006/relationships/slide" Target="slides/slide53.xml"/><Relationship Id="rId90" Type="http://schemas.openxmlformats.org/officeDocument/2006/relationships/slide" Target="slides/slide61.xml"/><Relationship Id="rId95" Type="http://schemas.openxmlformats.org/officeDocument/2006/relationships/slide" Target="slides/slide66.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 Target="slides/slide1.xml"/><Relationship Id="rId35" Type="http://schemas.openxmlformats.org/officeDocument/2006/relationships/slide" Target="slides/slide6.xml"/><Relationship Id="rId43" Type="http://schemas.openxmlformats.org/officeDocument/2006/relationships/slide" Target="slides/slide14.xml"/><Relationship Id="rId48" Type="http://schemas.openxmlformats.org/officeDocument/2006/relationships/slide" Target="slides/slide19.xml"/><Relationship Id="rId56" Type="http://schemas.openxmlformats.org/officeDocument/2006/relationships/slide" Target="slides/slide27.xml"/><Relationship Id="rId64" Type="http://schemas.openxmlformats.org/officeDocument/2006/relationships/slide" Target="slides/slide35.xml"/><Relationship Id="rId69" Type="http://schemas.openxmlformats.org/officeDocument/2006/relationships/slide" Target="slides/slide40.xml"/><Relationship Id="rId77" Type="http://schemas.openxmlformats.org/officeDocument/2006/relationships/slide" Target="slides/slide48.xml"/><Relationship Id="rId100"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22.xml"/><Relationship Id="rId72" Type="http://schemas.openxmlformats.org/officeDocument/2006/relationships/slide" Target="slides/slide43.xml"/><Relationship Id="rId80" Type="http://schemas.openxmlformats.org/officeDocument/2006/relationships/slide" Target="slides/slide51.xml"/><Relationship Id="rId85" Type="http://schemas.openxmlformats.org/officeDocument/2006/relationships/slide" Target="slides/slide56.xml"/><Relationship Id="rId93" Type="http://schemas.openxmlformats.org/officeDocument/2006/relationships/slide" Target="slides/slide64.xml"/><Relationship Id="rId98"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4.xml"/><Relationship Id="rId38" Type="http://schemas.openxmlformats.org/officeDocument/2006/relationships/slide" Target="slides/slide9.xml"/><Relationship Id="rId46" Type="http://schemas.openxmlformats.org/officeDocument/2006/relationships/slide" Target="slides/slide17.xml"/><Relationship Id="rId59" Type="http://schemas.openxmlformats.org/officeDocument/2006/relationships/slide" Target="slides/slide30.xml"/><Relationship Id="rId67" Type="http://schemas.openxmlformats.org/officeDocument/2006/relationships/slide" Target="slides/slide38.xml"/><Relationship Id="rId20" Type="http://schemas.openxmlformats.org/officeDocument/2006/relationships/slideMaster" Target="slideMasters/slideMaster20.xml"/><Relationship Id="rId41" Type="http://schemas.openxmlformats.org/officeDocument/2006/relationships/slide" Target="slides/slide12.xml"/><Relationship Id="rId54" Type="http://schemas.openxmlformats.org/officeDocument/2006/relationships/slide" Target="slides/slide25.xml"/><Relationship Id="rId62" Type="http://schemas.openxmlformats.org/officeDocument/2006/relationships/slide" Target="slides/slide33.xml"/><Relationship Id="rId70" Type="http://schemas.openxmlformats.org/officeDocument/2006/relationships/slide" Target="slides/slide41.xml"/><Relationship Id="rId75" Type="http://schemas.openxmlformats.org/officeDocument/2006/relationships/slide" Target="slides/slide46.xml"/><Relationship Id="rId83" Type="http://schemas.openxmlformats.org/officeDocument/2006/relationships/slide" Target="slides/slide54.xml"/><Relationship Id="rId88" Type="http://schemas.openxmlformats.org/officeDocument/2006/relationships/slide" Target="slides/slide59.xml"/><Relationship Id="rId91" Type="http://schemas.openxmlformats.org/officeDocument/2006/relationships/slide" Target="slides/slide62.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7.xml"/><Relationship Id="rId49" Type="http://schemas.openxmlformats.org/officeDocument/2006/relationships/slide" Target="slides/slide20.xml"/><Relationship Id="rId57" Type="http://schemas.openxmlformats.org/officeDocument/2006/relationships/slide" Target="slides/slide28.xml"/><Relationship Id="rId10" Type="http://schemas.openxmlformats.org/officeDocument/2006/relationships/slideMaster" Target="slideMasters/slideMaster10.xml"/><Relationship Id="rId31" Type="http://schemas.openxmlformats.org/officeDocument/2006/relationships/slide" Target="slides/slide2.xml"/><Relationship Id="rId44" Type="http://schemas.openxmlformats.org/officeDocument/2006/relationships/slide" Target="slides/slide15.xml"/><Relationship Id="rId52" Type="http://schemas.openxmlformats.org/officeDocument/2006/relationships/slide" Target="slides/slide23.xml"/><Relationship Id="rId60" Type="http://schemas.openxmlformats.org/officeDocument/2006/relationships/slide" Target="slides/slide31.xml"/><Relationship Id="rId65" Type="http://schemas.openxmlformats.org/officeDocument/2006/relationships/slide" Target="slides/slide36.xml"/><Relationship Id="rId73" Type="http://schemas.openxmlformats.org/officeDocument/2006/relationships/slide" Target="slides/slide44.xml"/><Relationship Id="rId78" Type="http://schemas.openxmlformats.org/officeDocument/2006/relationships/slide" Target="slides/slide49.xml"/><Relationship Id="rId81" Type="http://schemas.openxmlformats.org/officeDocument/2006/relationships/slide" Target="slides/slide52.xml"/><Relationship Id="rId86" Type="http://schemas.openxmlformats.org/officeDocument/2006/relationships/slide" Target="slides/slide57.xml"/><Relationship Id="rId94" Type="http://schemas.openxmlformats.org/officeDocument/2006/relationships/slide" Target="slides/slide65.xml"/><Relationship Id="rId9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DF65B3-37F0-43B1-857D-6FCFFE50B516}" type="doc">
      <dgm:prSet loTypeId="urn:microsoft.com/office/officeart/2005/8/layout/rings+Icon" loCatId="relationship" qsTypeId="urn:microsoft.com/office/officeart/2005/8/quickstyle/3d3" qsCatId="3D" csTypeId="urn:microsoft.com/office/officeart/2005/8/colors/colorful4" csCatId="colorful" phldr="1"/>
      <dgm:spPr/>
    </dgm:pt>
    <dgm:pt modelId="{D78D45B8-5230-4CE8-B478-8C4914D375B0}">
      <dgm:prSet phldrT="[Text]" custT="1"/>
      <dgm:spPr>
        <a:solidFill>
          <a:srgbClr val="FFFF00">
            <a:alpha val="50000"/>
          </a:srgbClr>
        </a:solidFill>
      </dgm:spPr>
      <dgm:t>
        <a:bodyPr/>
        <a:lstStyle/>
        <a:p>
          <a:pPr algn="ctr"/>
          <a:endParaRPr lang="en-IN" sz="2000" dirty="0"/>
        </a:p>
        <a:p>
          <a:pPr algn="ctr"/>
          <a:endParaRPr lang="en-IN" sz="2000" dirty="0"/>
        </a:p>
        <a:p>
          <a:pPr algn="l"/>
          <a:endParaRPr lang="en-IN" sz="2200" dirty="0"/>
        </a:p>
      </dgm:t>
    </dgm:pt>
    <dgm:pt modelId="{05E56B62-607E-4F97-8DAC-B22ADC793CD3}" type="parTrans" cxnId="{9F20AB92-3795-472C-BA6D-6353A19A326C}">
      <dgm:prSet/>
      <dgm:spPr/>
      <dgm:t>
        <a:bodyPr/>
        <a:lstStyle/>
        <a:p>
          <a:endParaRPr lang="en-IN"/>
        </a:p>
      </dgm:t>
    </dgm:pt>
    <dgm:pt modelId="{964BB767-8BAF-42F8-926B-983D909742EE}" type="sibTrans" cxnId="{9F20AB92-3795-472C-BA6D-6353A19A326C}">
      <dgm:prSet/>
      <dgm:spPr/>
      <dgm:t>
        <a:bodyPr/>
        <a:lstStyle/>
        <a:p>
          <a:endParaRPr lang="en-IN"/>
        </a:p>
      </dgm:t>
    </dgm:pt>
    <dgm:pt modelId="{88ED0D2D-37C4-4C82-93F8-10D4B27589C2}">
      <dgm:prSet phldrT="[Text]" custT="1"/>
      <dgm:spPr>
        <a:solidFill>
          <a:srgbClr val="C00000">
            <a:alpha val="50000"/>
          </a:srgbClr>
        </a:solidFill>
      </dgm:spPr>
      <dgm:t>
        <a:bodyPr/>
        <a:lstStyle/>
        <a:p>
          <a:r>
            <a:rPr lang="en-IN" sz="2400" b="1" dirty="0">
              <a:effectLst>
                <a:outerShdw blurRad="38100" dist="38100" dir="2700000" algn="tl">
                  <a:srgbClr val="000000">
                    <a:alpha val="43137"/>
                  </a:srgbClr>
                </a:outerShdw>
              </a:effectLst>
            </a:rPr>
            <a:t>DEPARTMENT</a:t>
          </a:r>
          <a:endParaRPr lang="en-IN" sz="2000" b="1" dirty="0">
            <a:effectLst>
              <a:outerShdw blurRad="38100" dist="38100" dir="2700000" algn="tl">
                <a:srgbClr val="000000">
                  <a:alpha val="43137"/>
                </a:srgbClr>
              </a:outerShdw>
            </a:effectLst>
          </a:endParaRPr>
        </a:p>
      </dgm:t>
    </dgm:pt>
    <dgm:pt modelId="{41BB0EB0-FA0D-4531-945C-487A472F1955}" type="parTrans" cxnId="{8F521B81-EE8A-4611-8728-BB905682BB60}">
      <dgm:prSet/>
      <dgm:spPr/>
      <dgm:t>
        <a:bodyPr/>
        <a:lstStyle/>
        <a:p>
          <a:endParaRPr lang="en-IN"/>
        </a:p>
      </dgm:t>
    </dgm:pt>
    <dgm:pt modelId="{A22941E3-2BFB-49B9-8C49-9D0A2A33C330}" type="sibTrans" cxnId="{8F521B81-EE8A-4611-8728-BB905682BB60}">
      <dgm:prSet/>
      <dgm:spPr/>
      <dgm:t>
        <a:bodyPr/>
        <a:lstStyle/>
        <a:p>
          <a:endParaRPr lang="en-IN"/>
        </a:p>
      </dgm:t>
    </dgm:pt>
    <dgm:pt modelId="{037CE164-75B1-4E6F-BD7A-84AE3C7DF0DC}">
      <dgm:prSet phldrT="[Text]" custT="1"/>
      <dgm:spPr>
        <a:solidFill>
          <a:schemeClr val="accent4">
            <a:lumMod val="75000"/>
            <a:alpha val="50000"/>
          </a:schemeClr>
        </a:solidFill>
      </dgm:spPr>
      <dgm:t>
        <a:bodyPr/>
        <a:lstStyle/>
        <a:p>
          <a:pPr algn="r"/>
          <a:r>
            <a:rPr lang="en-IN" sz="2300" dirty="0"/>
            <a:t>STUDENT</a:t>
          </a:r>
        </a:p>
      </dgm:t>
    </dgm:pt>
    <dgm:pt modelId="{E5E0A2ED-5205-438C-824B-D76E8710C85D}" type="parTrans" cxnId="{0E00B20D-9EAC-46A3-B7D6-97F9032FA1D1}">
      <dgm:prSet/>
      <dgm:spPr/>
      <dgm:t>
        <a:bodyPr/>
        <a:lstStyle/>
        <a:p>
          <a:endParaRPr lang="en-IN"/>
        </a:p>
      </dgm:t>
    </dgm:pt>
    <dgm:pt modelId="{73E03176-C378-457A-99FB-D6508F6B095D}" type="sibTrans" cxnId="{0E00B20D-9EAC-46A3-B7D6-97F9032FA1D1}">
      <dgm:prSet/>
      <dgm:spPr/>
      <dgm:t>
        <a:bodyPr/>
        <a:lstStyle/>
        <a:p>
          <a:endParaRPr lang="en-IN"/>
        </a:p>
      </dgm:t>
    </dgm:pt>
    <dgm:pt modelId="{865911E7-9145-410A-8427-222C34A428A7}">
      <dgm:prSet phldrT="[Text]"/>
      <dgm:spPr>
        <a:solidFill>
          <a:schemeClr val="accent6">
            <a:lumMod val="60000"/>
            <a:lumOff val="40000"/>
            <a:alpha val="50000"/>
          </a:schemeClr>
        </a:solidFill>
      </dgm:spPr>
      <dgm:t>
        <a:bodyPr/>
        <a:lstStyle/>
        <a:p>
          <a:r>
            <a:rPr lang="en-IN" dirty="0"/>
            <a:t>STUDENT RECORD</a:t>
          </a:r>
        </a:p>
      </dgm:t>
    </dgm:pt>
    <dgm:pt modelId="{E8D4BF91-CC73-450C-8A35-B5075D4E5312}" type="parTrans" cxnId="{DB26D1D9-5582-45EF-91F6-5786A44F8FDE}">
      <dgm:prSet/>
      <dgm:spPr/>
      <dgm:t>
        <a:bodyPr/>
        <a:lstStyle/>
        <a:p>
          <a:endParaRPr lang="en-IN"/>
        </a:p>
      </dgm:t>
    </dgm:pt>
    <dgm:pt modelId="{CCC595DC-C14C-4240-8256-208ADA834F72}" type="sibTrans" cxnId="{DB26D1D9-5582-45EF-91F6-5786A44F8FDE}">
      <dgm:prSet/>
      <dgm:spPr/>
      <dgm:t>
        <a:bodyPr/>
        <a:lstStyle/>
        <a:p>
          <a:endParaRPr lang="en-IN"/>
        </a:p>
      </dgm:t>
    </dgm:pt>
    <dgm:pt modelId="{D306EEDB-6CE7-4CE1-A305-E8A73A9DDFE8}">
      <dgm:prSet phldrT="[Text]"/>
      <dgm:spPr>
        <a:solidFill>
          <a:srgbClr val="00B050">
            <a:alpha val="50000"/>
          </a:srgbClr>
        </a:solidFill>
      </dgm:spPr>
      <dgm:t>
        <a:bodyPr/>
        <a:lstStyle/>
        <a:p>
          <a:endParaRPr lang="en-IN" dirty="0"/>
        </a:p>
        <a:p>
          <a:endParaRPr lang="en-IN" dirty="0"/>
        </a:p>
        <a:p>
          <a:endParaRPr lang="en-IN" dirty="0"/>
        </a:p>
        <a:p>
          <a:r>
            <a:rPr lang="en-IN" dirty="0"/>
            <a:t>TEACHING FACULTY</a:t>
          </a:r>
        </a:p>
      </dgm:t>
    </dgm:pt>
    <dgm:pt modelId="{AD15C9EA-B894-4571-B64F-37CE5B20BF4B}" type="parTrans" cxnId="{2FCC0724-EAA9-4C58-8BCF-09E6A978DF44}">
      <dgm:prSet/>
      <dgm:spPr/>
      <dgm:t>
        <a:bodyPr/>
        <a:lstStyle/>
        <a:p>
          <a:endParaRPr lang="en-IN"/>
        </a:p>
      </dgm:t>
    </dgm:pt>
    <dgm:pt modelId="{9355E958-2E54-48CA-A862-A0B5C38EFFFF}" type="sibTrans" cxnId="{2FCC0724-EAA9-4C58-8BCF-09E6A978DF44}">
      <dgm:prSet/>
      <dgm:spPr/>
      <dgm:t>
        <a:bodyPr/>
        <a:lstStyle/>
        <a:p>
          <a:endParaRPr lang="en-IN"/>
        </a:p>
      </dgm:t>
    </dgm:pt>
    <dgm:pt modelId="{9DDBE3EE-CAB0-476A-B618-1E66491A6D7E}">
      <dgm:prSet phldrT="[Text]"/>
      <dgm:spPr>
        <a:solidFill>
          <a:srgbClr val="002060">
            <a:alpha val="50000"/>
          </a:srgbClr>
        </a:solidFill>
      </dgm:spPr>
      <dgm:t>
        <a:bodyPr/>
        <a:lstStyle/>
        <a:p>
          <a:r>
            <a:rPr lang="en-IN" dirty="0"/>
            <a:t>NON-TEACHING FACULTY</a:t>
          </a:r>
        </a:p>
      </dgm:t>
    </dgm:pt>
    <dgm:pt modelId="{80B216EE-2957-4712-8938-2ED01D52293C}" type="parTrans" cxnId="{4F787052-5710-4116-818D-6AC4FB5AB81C}">
      <dgm:prSet/>
      <dgm:spPr/>
      <dgm:t>
        <a:bodyPr/>
        <a:lstStyle/>
        <a:p>
          <a:endParaRPr lang="en-IN"/>
        </a:p>
      </dgm:t>
    </dgm:pt>
    <dgm:pt modelId="{F52600CB-D2E8-4F57-BA94-C6BB9E373D77}" type="sibTrans" cxnId="{4F787052-5710-4116-818D-6AC4FB5AB81C}">
      <dgm:prSet/>
      <dgm:spPr/>
      <dgm:t>
        <a:bodyPr/>
        <a:lstStyle/>
        <a:p>
          <a:endParaRPr lang="en-IN"/>
        </a:p>
      </dgm:t>
    </dgm:pt>
    <dgm:pt modelId="{0ACB45F9-AEB0-4A80-A541-AD8B16EC4148}">
      <dgm:prSet phldrT="[Text]"/>
      <dgm:spPr/>
      <dgm:t>
        <a:bodyPr/>
        <a:lstStyle/>
        <a:p>
          <a:r>
            <a:rPr lang="en-IN" dirty="0"/>
            <a:t>ADDRESS</a:t>
          </a:r>
        </a:p>
      </dgm:t>
    </dgm:pt>
    <dgm:pt modelId="{80B28149-38C9-40B6-A610-93331FB4A222}" type="parTrans" cxnId="{217AFFA8-8E03-48AA-B815-D923C76FC32E}">
      <dgm:prSet/>
      <dgm:spPr/>
      <dgm:t>
        <a:bodyPr/>
        <a:lstStyle/>
        <a:p>
          <a:endParaRPr lang="en-IN"/>
        </a:p>
      </dgm:t>
    </dgm:pt>
    <dgm:pt modelId="{FF865E17-D649-40C2-8383-A7E34518FBD3}" type="sibTrans" cxnId="{217AFFA8-8E03-48AA-B815-D923C76FC32E}">
      <dgm:prSet/>
      <dgm:spPr/>
      <dgm:t>
        <a:bodyPr/>
        <a:lstStyle/>
        <a:p>
          <a:endParaRPr lang="en-IN"/>
        </a:p>
      </dgm:t>
    </dgm:pt>
    <dgm:pt modelId="{F0CCC654-1067-4312-A282-0C59BC7DFFA5}" type="pres">
      <dgm:prSet presAssocID="{68DF65B3-37F0-43B1-857D-6FCFFE50B516}" presName="Name0" presStyleCnt="0">
        <dgm:presLayoutVars>
          <dgm:chMax val="7"/>
          <dgm:dir/>
          <dgm:resizeHandles val="exact"/>
        </dgm:presLayoutVars>
      </dgm:prSet>
      <dgm:spPr/>
    </dgm:pt>
    <dgm:pt modelId="{E741229B-A486-4F95-A31A-FC36E71409BE}" type="pres">
      <dgm:prSet presAssocID="{68DF65B3-37F0-43B1-857D-6FCFFE50B516}" presName="ellipse1" presStyleLbl="vennNode1" presStyleIdx="0" presStyleCnt="7" custScaleX="180398" custScaleY="188450" custLinFactNeighborX="21320" custLinFactNeighborY="31611">
        <dgm:presLayoutVars>
          <dgm:bulletEnabled val="1"/>
        </dgm:presLayoutVars>
      </dgm:prSet>
      <dgm:spPr/>
      <dgm:t>
        <a:bodyPr/>
        <a:lstStyle/>
        <a:p>
          <a:endParaRPr lang="en-US"/>
        </a:p>
      </dgm:t>
    </dgm:pt>
    <dgm:pt modelId="{9BB05705-B353-4A73-933A-6852BEAAB360}" type="pres">
      <dgm:prSet presAssocID="{68DF65B3-37F0-43B1-857D-6FCFFE50B516}" presName="ellipse2" presStyleLbl="vennNode1" presStyleIdx="1" presStyleCnt="7" custScaleX="72850" custScaleY="67286" custLinFactNeighborX="-31245" custLinFactNeighborY="5653">
        <dgm:presLayoutVars>
          <dgm:bulletEnabled val="1"/>
        </dgm:presLayoutVars>
      </dgm:prSet>
      <dgm:spPr/>
      <dgm:t>
        <a:bodyPr/>
        <a:lstStyle/>
        <a:p>
          <a:endParaRPr lang="en-US"/>
        </a:p>
      </dgm:t>
    </dgm:pt>
    <dgm:pt modelId="{73F457D2-9EC4-4D99-A893-AFEE6E5A7C0B}" type="pres">
      <dgm:prSet presAssocID="{68DF65B3-37F0-43B1-857D-6FCFFE50B516}" presName="ellipse3" presStyleLbl="vennNode1" presStyleIdx="2" presStyleCnt="7" custScaleX="104166" custScaleY="101850" custLinFactNeighborX="-55875" custLinFactNeighborY="-3945">
        <dgm:presLayoutVars>
          <dgm:bulletEnabled val="1"/>
        </dgm:presLayoutVars>
      </dgm:prSet>
      <dgm:spPr/>
      <dgm:t>
        <a:bodyPr/>
        <a:lstStyle/>
        <a:p>
          <a:endParaRPr lang="en-US"/>
        </a:p>
      </dgm:t>
    </dgm:pt>
    <dgm:pt modelId="{3C95E3D1-C2AA-4C18-9328-627F1036CE92}" type="pres">
      <dgm:prSet presAssocID="{68DF65B3-37F0-43B1-857D-6FCFFE50B516}" presName="ellipse4" presStyleLbl="vennNode1" presStyleIdx="3" presStyleCnt="7" custScaleX="131883" custScaleY="132187" custLinFactNeighborX="-18584" custLinFactNeighborY="-46159">
        <dgm:presLayoutVars>
          <dgm:bulletEnabled val="1"/>
        </dgm:presLayoutVars>
      </dgm:prSet>
      <dgm:spPr/>
      <dgm:t>
        <a:bodyPr/>
        <a:lstStyle/>
        <a:p>
          <a:endParaRPr lang="en-US"/>
        </a:p>
      </dgm:t>
    </dgm:pt>
    <dgm:pt modelId="{5DAFD117-C547-40D3-999A-01069785893B}" type="pres">
      <dgm:prSet presAssocID="{68DF65B3-37F0-43B1-857D-6FCFFE50B516}" presName="ellipse5" presStyleLbl="vennNode1" presStyleIdx="4" presStyleCnt="7" custScaleX="160797" custScaleY="156812" custLinFactNeighborX="37496" custLinFactNeighborY="32928">
        <dgm:presLayoutVars>
          <dgm:bulletEnabled val="1"/>
        </dgm:presLayoutVars>
      </dgm:prSet>
      <dgm:spPr/>
      <dgm:t>
        <a:bodyPr/>
        <a:lstStyle/>
        <a:p>
          <a:endParaRPr lang="en-US"/>
        </a:p>
      </dgm:t>
    </dgm:pt>
    <dgm:pt modelId="{0491CE8D-937D-4449-B4D9-60CC33ED83E8}" type="pres">
      <dgm:prSet presAssocID="{68DF65B3-37F0-43B1-857D-6FCFFE50B516}" presName="ellipse6" presStyleLbl="vennNode1" presStyleIdx="5" presStyleCnt="7" custScaleX="67678" custScaleY="63104" custLinFactNeighborX="-12865" custLinFactNeighborY="5146">
        <dgm:presLayoutVars>
          <dgm:bulletEnabled val="1"/>
        </dgm:presLayoutVars>
      </dgm:prSet>
      <dgm:spPr/>
      <dgm:t>
        <a:bodyPr/>
        <a:lstStyle/>
        <a:p>
          <a:endParaRPr lang="en-US"/>
        </a:p>
      </dgm:t>
    </dgm:pt>
    <dgm:pt modelId="{CEA6805D-5DE0-487E-BE2F-5B5797E7977D}" type="pres">
      <dgm:prSet presAssocID="{68DF65B3-37F0-43B1-857D-6FCFFE50B516}" presName="ellipse7" presStyleLbl="vennNode1" presStyleIdx="6" presStyleCnt="7" custScaleX="68579" custScaleY="67965" custLinFactNeighborX="-90288" custLinFactNeighborY="-4808">
        <dgm:presLayoutVars>
          <dgm:bulletEnabled val="1"/>
        </dgm:presLayoutVars>
      </dgm:prSet>
      <dgm:spPr/>
      <dgm:t>
        <a:bodyPr/>
        <a:lstStyle/>
        <a:p>
          <a:endParaRPr lang="en-US"/>
        </a:p>
      </dgm:t>
    </dgm:pt>
  </dgm:ptLst>
  <dgm:cxnLst>
    <dgm:cxn modelId="{EAFA5423-535B-4B65-988B-F247ED885D7F}" type="presOf" srcId="{88ED0D2D-37C4-4C82-93F8-10D4B27589C2}" destId="{3C95E3D1-C2AA-4C18-9328-627F1036CE92}" srcOrd="0" destOrd="0" presId="urn:microsoft.com/office/officeart/2005/8/layout/rings+Icon"/>
    <dgm:cxn modelId="{217AFFA8-8E03-48AA-B815-D923C76FC32E}" srcId="{68DF65B3-37F0-43B1-857D-6FCFFE50B516}" destId="{0ACB45F9-AEB0-4A80-A541-AD8B16EC4148}" srcOrd="5" destOrd="0" parTransId="{80B28149-38C9-40B6-A610-93331FB4A222}" sibTransId="{FF865E17-D649-40C2-8383-A7E34518FBD3}"/>
    <dgm:cxn modelId="{8F521B81-EE8A-4611-8728-BB905682BB60}" srcId="{68DF65B3-37F0-43B1-857D-6FCFFE50B516}" destId="{88ED0D2D-37C4-4C82-93F8-10D4B27589C2}" srcOrd="3" destOrd="0" parTransId="{41BB0EB0-FA0D-4531-945C-487A472F1955}" sibTransId="{A22941E3-2BFB-49B9-8C49-9D0A2A33C330}"/>
    <dgm:cxn modelId="{238CA1BE-5AB9-47E7-B4FE-428B76B1ACEF}" type="presOf" srcId="{037CE164-75B1-4E6F-BD7A-84AE3C7DF0DC}" destId="{5DAFD117-C547-40D3-999A-01069785893B}" srcOrd="0" destOrd="0" presId="urn:microsoft.com/office/officeart/2005/8/layout/rings+Icon"/>
    <dgm:cxn modelId="{0DE50806-C631-46EB-8D0F-21DC29D88639}" type="presOf" srcId="{0ACB45F9-AEB0-4A80-A541-AD8B16EC4148}" destId="{0491CE8D-937D-4449-B4D9-60CC33ED83E8}" srcOrd="0" destOrd="0" presId="urn:microsoft.com/office/officeart/2005/8/layout/rings+Icon"/>
    <dgm:cxn modelId="{796B4929-51EF-4704-89CE-9E062FCE7672}" type="presOf" srcId="{68DF65B3-37F0-43B1-857D-6FCFFE50B516}" destId="{F0CCC654-1067-4312-A282-0C59BC7DFFA5}" srcOrd="0" destOrd="0" presId="urn:microsoft.com/office/officeart/2005/8/layout/rings+Icon"/>
    <dgm:cxn modelId="{0E00B20D-9EAC-46A3-B7D6-97F9032FA1D1}" srcId="{68DF65B3-37F0-43B1-857D-6FCFFE50B516}" destId="{037CE164-75B1-4E6F-BD7A-84AE3C7DF0DC}" srcOrd="4" destOrd="0" parTransId="{E5E0A2ED-5205-438C-824B-D76E8710C85D}" sibTransId="{73E03176-C378-457A-99FB-D6508F6B095D}"/>
    <dgm:cxn modelId="{BA15BA50-1FEC-4854-B31B-9200A0907B63}" type="presOf" srcId="{D306EEDB-6CE7-4CE1-A305-E8A73A9DDFE8}" destId="{73F457D2-9EC4-4D99-A893-AFEE6E5A7C0B}" srcOrd="0" destOrd="0" presId="urn:microsoft.com/office/officeart/2005/8/layout/rings+Icon"/>
    <dgm:cxn modelId="{A10DD1E5-0D1E-4D4F-A5F4-09A2D349E0F1}" type="presOf" srcId="{D78D45B8-5230-4CE8-B478-8C4914D375B0}" destId="{E741229B-A486-4F95-A31A-FC36E71409BE}" srcOrd="0" destOrd="0" presId="urn:microsoft.com/office/officeart/2005/8/layout/rings+Icon"/>
    <dgm:cxn modelId="{FC8942C1-5BCE-448E-9024-0604F70EF1E0}" type="presOf" srcId="{865911E7-9145-410A-8427-222C34A428A7}" destId="{CEA6805D-5DE0-487E-BE2F-5B5797E7977D}" srcOrd="0" destOrd="0" presId="urn:microsoft.com/office/officeart/2005/8/layout/rings+Icon"/>
    <dgm:cxn modelId="{2FCC0724-EAA9-4C58-8BCF-09E6A978DF44}" srcId="{68DF65B3-37F0-43B1-857D-6FCFFE50B516}" destId="{D306EEDB-6CE7-4CE1-A305-E8A73A9DDFE8}" srcOrd="2" destOrd="0" parTransId="{AD15C9EA-B894-4571-B64F-37CE5B20BF4B}" sibTransId="{9355E958-2E54-48CA-A862-A0B5C38EFFFF}"/>
    <dgm:cxn modelId="{437CB1EE-B748-4D51-8CCC-BAEE4943E2D8}" type="presOf" srcId="{9DDBE3EE-CAB0-476A-B618-1E66491A6D7E}" destId="{9BB05705-B353-4A73-933A-6852BEAAB360}" srcOrd="0" destOrd="0" presId="urn:microsoft.com/office/officeart/2005/8/layout/rings+Icon"/>
    <dgm:cxn modelId="{DB26D1D9-5582-45EF-91F6-5786A44F8FDE}" srcId="{68DF65B3-37F0-43B1-857D-6FCFFE50B516}" destId="{865911E7-9145-410A-8427-222C34A428A7}" srcOrd="6" destOrd="0" parTransId="{E8D4BF91-CC73-450C-8A35-B5075D4E5312}" sibTransId="{CCC595DC-C14C-4240-8256-208ADA834F72}"/>
    <dgm:cxn modelId="{9F20AB92-3795-472C-BA6D-6353A19A326C}" srcId="{68DF65B3-37F0-43B1-857D-6FCFFE50B516}" destId="{D78D45B8-5230-4CE8-B478-8C4914D375B0}" srcOrd="0" destOrd="0" parTransId="{05E56B62-607E-4F97-8DAC-B22ADC793CD3}" sibTransId="{964BB767-8BAF-42F8-926B-983D909742EE}"/>
    <dgm:cxn modelId="{4F787052-5710-4116-818D-6AC4FB5AB81C}" srcId="{68DF65B3-37F0-43B1-857D-6FCFFE50B516}" destId="{9DDBE3EE-CAB0-476A-B618-1E66491A6D7E}" srcOrd="1" destOrd="0" parTransId="{80B216EE-2957-4712-8938-2ED01D52293C}" sibTransId="{F52600CB-D2E8-4F57-BA94-C6BB9E373D77}"/>
    <dgm:cxn modelId="{B7370874-FCBC-4B96-9B39-CFE8F9409A83}" type="presParOf" srcId="{F0CCC654-1067-4312-A282-0C59BC7DFFA5}" destId="{E741229B-A486-4F95-A31A-FC36E71409BE}" srcOrd="0" destOrd="0" presId="urn:microsoft.com/office/officeart/2005/8/layout/rings+Icon"/>
    <dgm:cxn modelId="{00F22BF2-FEE6-4B49-9247-E118640EEFB3}" type="presParOf" srcId="{F0CCC654-1067-4312-A282-0C59BC7DFFA5}" destId="{9BB05705-B353-4A73-933A-6852BEAAB360}" srcOrd="1" destOrd="0" presId="urn:microsoft.com/office/officeart/2005/8/layout/rings+Icon"/>
    <dgm:cxn modelId="{10D1E0E8-CEBA-48AE-B6DD-7A1B136CCB00}" type="presParOf" srcId="{F0CCC654-1067-4312-A282-0C59BC7DFFA5}" destId="{73F457D2-9EC4-4D99-A893-AFEE6E5A7C0B}" srcOrd="2" destOrd="0" presId="urn:microsoft.com/office/officeart/2005/8/layout/rings+Icon"/>
    <dgm:cxn modelId="{14DF316A-7286-40C6-98B6-3A4C5229CE8E}" type="presParOf" srcId="{F0CCC654-1067-4312-A282-0C59BC7DFFA5}" destId="{3C95E3D1-C2AA-4C18-9328-627F1036CE92}" srcOrd="3" destOrd="0" presId="urn:microsoft.com/office/officeart/2005/8/layout/rings+Icon"/>
    <dgm:cxn modelId="{AC2A2941-5C0C-4010-8210-DE34834DA36B}" type="presParOf" srcId="{F0CCC654-1067-4312-A282-0C59BC7DFFA5}" destId="{5DAFD117-C547-40D3-999A-01069785893B}" srcOrd="4" destOrd="0" presId="urn:microsoft.com/office/officeart/2005/8/layout/rings+Icon"/>
    <dgm:cxn modelId="{B9D7948E-2A08-4356-8E59-E4F8B134FABA}" type="presParOf" srcId="{F0CCC654-1067-4312-A282-0C59BC7DFFA5}" destId="{0491CE8D-937D-4449-B4D9-60CC33ED83E8}" srcOrd="5" destOrd="0" presId="urn:microsoft.com/office/officeart/2005/8/layout/rings+Icon"/>
    <dgm:cxn modelId="{3282FF2E-23C3-4919-B66A-8E04D9C0BD76}" type="presParOf" srcId="{F0CCC654-1067-4312-A282-0C59BC7DFFA5}" destId="{CEA6805D-5DE0-487E-BE2F-5B5797E7977D}" srcOrd="6" destOrd="0" presId="urn:microsoft.com/office/officeart/2005/8/layout/rings+Icon"/>
  </dgm:cxnLst>
  <dgm:bg>
    <a:noFill/>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437F5A-EF89-4F44-B508-E82F7FC9FF38}" type="doc">
      <dgm:prSet loTypeId="urn:microsoft.com/office/officeart/2005/8/layout/radial6" loCatId="cycle" qsTypeId="urn:microsoft.com/office/officeart/2005/8/quickstyle/3d7" qsCatId="3D" csTypeId="urn:microsoft.com/office/officeart/2005/8/colors/accent1_2" csCatId="accent1" phldr="1"/>
      <dgm:spPr/>
      <dgm:t>
        <a:bodyPr/>
        <a:lstStyle/>
        <a:p>
          <a:endParaRPr lang="en-IN"/>
        </a:p>
      </dgm:t>
    </dgm:pt>
    <dgm:pt modelId="{5574E9F4-6F4F-4961-9CE1-236CEB503EDF}">
      <dgm:prSet phldrT="[Text]"/>
      <dgm:spPr/>
      <dgm:t>
        <a:bodyPr/>
        <a:lstStyle/>
        <a:p>
          <a:r>
            <a:rPr lang="en-IN" b="1" dirty="0">
              <a:solidFill>
                <a:schemeClr val="bg1"/>
              </a:solidFill>
              <a:latin typeface="Freestyle Script" panose="030804020302050B0404" pitchFamily="66" charset="0"/>
            </a:rPr>
            <a:t>FEATURES OF PROJECT</a:t>
          </a:r>
        </a:p>
      </dgm:t>
    </dgm:pt>
    <dgm:pt modelId="{EB846A6B-6ED5-46C7-B8C1-768DC1AE98E0}" type="parTrans" cxnId="{AB4E08BC-6333-40E0-A573-B117977669BF}">
      <dgm:prSet/>
      <dgm:spPr/>
      <dgm:t>
        <a:bodyPr/>
        <a:lstStyle/>
        <a:p>
          <a:endParaRPr lang="en-IN"/>
        </a:p>
      </dgm:t>
    </dgm:pt>
    <dgm:pt modelId="{84AF7D59-5FC4-4970-B95D-7BD4F5AA82DA}" type="sibTrans" cxnId="{AB4E08BC-6333-40E0-A573-B117977669BF}">
      <dgm:prSet/>
      <dgm:spPr/>
      <dgm:t>
        <a:bodyPr/>
        <a:lstStyle/>
        <a:p>
          <a:endParaRPr lang="en-IN"/>
        </a:p>
      </dgm:t>
    </dgm:pt>
    <dgm:pt modelId="{2D4F010B-5B91-4323-BC22-9BEE14C0AE37}">
      <dgm:prSet phldrT="[Text]" custT="1"/>
      <dgm:spPr/>
      <dgm:t>
        <a:bodyPr/>
        <a:lstStyle/>
        <a:p>
          <a:r>
            <a:rPr lang="en-IN" sz="1800" dirty="0"/>
            <a:t>DDL</a:t>
          </a:r>
          <a:r>
            <a:rPr lang="en-IN" sz="1200" dirty="0"/>
            <a:t> </a:t>
          </a:r>
          <a:r>
            <a:rPr lang="en-IN" sz="1100" dirty="0"/>
            <a:t>INSTRUCTIONS</a:t>
          </a:r>
          <a:endParaRPr lang="en-IN" sz="1200" dirty="0"/>
        </a:p>
      </dgm:t>
    </dgm:pt>
    <dgm:pt modelId="{A4D02306-A99C-4C91-8ABE-AB25C4F73EE9}" type="parTrans" cxnId="{97DDB1EF-E936-4B62-A875-576747587E56}">
      <dgm:prSet/>
      <dgm:spPr/>
      <dgm:t>
        <a:bodyPr/>
        <a:lstStyle/>
        <a:p>
          <a:endParaRPr lang="en-IN"/>
        </a:p>
      </dgm:t>
    </dgm:pt>
    <dgm:pt modelId="{DE48E15A-8417-44D0-80E3-8CAE9DC29E45}" type="sibTrans" cxnId="{97DDB1EF-E936-4B62-A875-576747587E56}">
      <dgm:prSet/>
      <dgm:spPr/>
      <dgm:t>
        <a:bodyPr/>
        <a:lstStyle/>
        <a:p>
          <a:endParaRPr lang="en-IN"/>
        </a:p>
      </dgm:t>
    </dgm:pt>
    <dgm:pt modelId="{A35FCC60-F130-4833-93E7-545749E75CA7}">
      <dgm:prSet phldrT="[Text]" custT="1"/>
      <dgm:spPr/>
      <dgm:t>
        <a:bodyPr/>
        <a:lstStyle/>
        <a:p>
          <a:r>
            <a:rPr lang="en-IN" sz="1600" dirty="0"/>
            <a:t>DML</a:t>
          </a:r>
          <a:r>
            <a:rPr lang="en-IN" sz="1200" dirty="0"/>
            <a:t> </a:t>
          </a:r>
          <a:r>
            <a:rPr lang="en-IN" sz="1100" dirty="0"/>
            <a:t>INSTRUCTIONS</a:t>
          </a:r>
          <a:endParaRPr lang="en-IN" sz="1200" dirty="0"/>
        </a:p>
      </dgm:t>
    </dgm:pt>
    <dgm:pt modelId="{E20D80B7-3394-4EC6-BE50-1366BBBF452E}" type="parTrans" cxnId="{5F8E7CCC-FB2E-4DD6-9EE0-1998459674D4}">
      <dgm:prSet/>
      <dgm:spPr/>
      <dgm:t>
        <a:bodyPr/>
        <a:lstStyle/>
        <a:p>
          <a:endParaRPr lang="en-IN"/>
        </a:p>
      </dgm:t>
    </dgm:pt>
    <dgm:pt modelId="{0D7C1A18-72FE-4ED3-8204-F3801D3E0267}" type="sibTrans" cxnId="{5F8E7CCC-FB2E-4DD6-9EE0-1998459674D4}">
      <dgm:prSet/>
      <dgm:spPr/>
      <dgm:t>
        <a:bodyPr/>
        <a:lstStyle/>
        <a:p>
          <a:endParaRPr lang="en-IN"/>
        </a:p>
      </dgm:t>
    </dgm:pt>
    <dgm:pt modelId="{F3007DBC-0B17-4070-A878-30FF9C91D0F0}">
      <dgm:prSet phldrT="[Text]" custT="1"/>
      <dgm:spPr/>
      <dgm:t>
        <a:bodyPr/>
        <a:lstStyle/>
        <a:p>
          <a:r>
            <a:rPr lang="en-IN" sz="1400" dirty="0"/>
            <a:t>CONSTRAINT</a:t>
          </a:r>
          <a:endParaRPr lang="en-IN" sz="1100" dirty="0"/>
        </a:p>
      </dgm:t>
    </dgm:pt>
    <dgm:pt modelId="{C218003C-70FC-40B8-93AE-B9C2ACB08B67}" type="parTrans" cxnId="{B22A9990-6EB9-40EB-923B-8CFC10C776CB}">
      <dgm:prSet/>
      <dgm:spPr/>
      <dgm:t>
        <a:bodyPr/>
        <a:lstStyle/>
        <a:p>
          <a:endParaRPr lang="en-IN"/>
        </a:p>
      </dgm:t>
    </dgm:pt>
    <dgm:pt modelId="{21784BB7-2F6A-42C0-9865-42D376F202D2}" type="sibTrans" cxnId="{B22A9990-6EB9-40EB-923B-8CFC10C776CB}">
      <dgm:prSet/>
      <dgm:spPr/>
      <dgm:t>
        <a:bodyPr/>
        <a:lstStyle/>
        <a:p>
          <a:endParaRPr lang="en-IN"/>
        </a:p>
      </dgm:t>
    </dgm:pt>
    <dgm:pt modelId="{C50C25FA-FA7F-43BF-AED2-9A230F33D863}">
      <dgm:prSet phldrT="[Text]" custT="1"/>
      <dgm:spPr/>
      <dgm:t>
        <a:bodyPr/>
        <a:lstStyle/>
        <a:p>
          <a:r>
            <a:rPr lang="en-IN" sz="1600" dirty="0"/>
            <a:t>FUNCTIONS</a:t>
          </a:r>
          <a:endParaRPr lang="en-IN" sz="1400" dirty="0"/>
        </a:p>
      </dgm:t>
    </dgm:pt>
    <dgm:pt modelId="{F84343C2-658B-47EB-BAF3-EAE479908F15}" type="parTrans" cxnId="{6B8C29C6-C171-4528-8B2A-44125C0E07AA}">
      <dgm:prSet/>
      <dgm:spPr/>
      <dgm:t>
        <a:bodyPr/>
        <a:lstStyle/>
        <a:p>
          <a:endParaRPr lang="en-IN"/>
        </a:p>
      </dgm:t>
    </dgm:pt>
    <dgm:pt modelId="{90655B16-62A2-4A86-AA40-F1936246AE92}" type="sibTrans" cxnId="{6B8C29C6-C171-4528-8B2A-44125C0E07AA}">
      <dgm:prSet/>
      <dgm:spPr/>
      <dgm:t>
        <a:bodyPr/>
        <a:lstStyle/>
        <a:p>
          <a:endParaRPr lang="en-IN"/>
        </a:p>
      </dgm:t>
    </dgm:pt>
    <dgm:pt modelId="{F0586642-BCA9-48D2-A69F-8EECED65BCE6}">
      <dgm:prSet phldrT="[Text]"/>
      <dgm:spPr/>
      <dgm:t>
        <a:bodyPr/>
        <a:lstStyle/>
        <a:p>
          <a:r>
            <a:rPr lang="en-IN" dirty="0"/>
            <a:t>CURSORS</a:t>
          </a:r>
        </a:p>
      </dgm:t>
    </dgm:pt>
    <dgm:pt modelId="{B29632FF-46DC-4714-86B9-9622135829B6}" type="parTrans" cxnId="{26C65DBD-6150-4A3C-93BD-EF6C4A7A2A41}">
      <dgm:prSet/>
      <dgm:spPr/>
      <dgm:t>
        <a:bodyPr/>
        <a:lstStyle/>
        <a:p>
          <a:endParaRPr lang="en-IN"/>
        </a:p>
      </dgm:t>
    </dgm:pt>
    <dgm:pt modelId="{6A1DEA33-E45B-472F-B077-59BB645BD858}" type="sibTrans" cxnId="{26C65DBD-6150-4A3C-93BD-EF6C4A7A2A41}">
      <dgm:prSet/>
      <dgm:spPr/>
      <dgm:t>
        <a:bodyPr/>
        <a:lstStyle/>
        <a:p>
          <a:endParaRPr lang="en-IN"/>
        </a:p>
      </dgm:t>
    </dgm:pt>
    <dgm:pt modelId="{C4FD13C9-CE39-4908-AD6E-473672851C49}">
      <dgm:prSet phldrT="[Text]" custT="1"/>
      <dgm:spPr/>
      <dgm:t>
        <a:bodyPr/>
        <a:lstStyle/>
        <a:p>
          <a:r>
            <a:rPr lang="en-IN" sz="2000" dirty="0"/>
            <a:t>TRIGGERS</a:t>
          </a:r>
          <a:endParaRPr lang="en-IN" sz="1600" dirty="0"/>
        </a:p>
      </dgm:t>
    </dgm:pt>
    <dgm:pt modelId="{1F7C9B2D-D00F-43EF-92B3-42F1AC919C7F}" type="parTrans" cxnId="{20EFA6F0-A0D3-4BCD-84F9-146CB1AA1618}">
      <dgm:prSet/>
      <dgm:spPr/>
      <dgm:t>
        <a:bodyPr/>
        <a:lstStyle/>
        <a:p>
          <a:endParaRPr lang="en-IN"/>
        </a:p>
      </dgm:t>
    </dgm:pt>
    <dgm:pt modelId="{67277555-FDCC-4C9E-BC84-191E57E9C02C}" type="sibTrans" cxnId="{20EFA6F0-A0D3-4BCD-84F9-146CB1AA1618}">
      <dgm:prSet/>
      <dgm:spPr/>
      <dgm:t>
        <a:bodyPr/>
        <a:lstStyle/>
        <a:p>
          <a:endParaRPr lang="en-IN"/>
        </a:p>
      </dgm:t>
    </dgm:pt>
    <dgm:pt modelId="{68A976F1-D602-412A-B27F-F1A50A10AD67}">
      <dgm:prSet phldrT="[Text]" custT="1"/>
      <dgm:spPr/>
      <dgm:t>
        <a:bodyPr/>
        <a:lstStyle/>
        <a:p>
          <a:r>
            <a:rPr lang="en-IN" sz="2000" dirty="0"/>
            <a:t>SUB-QUERIES</a:t>
          </a:r>
          <a:endParaRPr lang="en-IN" sz="1600" dirty="0"/>
        </a:p>
      </dgm:t>
    </dgm:pt>
    <dgm:pt modelId="{2CE79DE8-E3DA-42CA-A7B8-0839515B6744}" type="parTrans" cxnId="{0A696D05-A0D0-4F18-960A-B3D0FF15B464}">
      <dgm:prSet/>
      <dgm:spPr/>
      <dgm:t>
        <a:bodyPr/>
        <a:lstStyle/>
        <a:p>
          <a:endParaRPr lang="en-IN"/>
        </a:p>
      </dgm:t>
    </dgm:pt>
    <dgm:pt modelId="{7CBBD2D2-605E-4EBD-BF32-DCE8A9D36A76}" type="sibTrans" cxnId="{0A696D05-A0D0-4F18-960A-B3D0FF15B464}">
      <dgm:prSet/>
      <dgm:spPr/>
      <dgm:t>
        <a:bodyPr/>
        <a:lstStyle/>
        <a:p>
          <a:endParaRPr lang="en-IN"/>
        </a:p>
      </dgm:t>
    </dgm:pt>
    <dgm:pt modelId="{ED27FC26-F6F2-4BB2-BEBB-ADEBC07EC4BA}">
      <dgm:prSet phldrT="[Text]" custT="1"/>
      <dgm:spPr/>
      <dgm:t>
        <a:bodyPr/>
        <a:lstStyle/>
        <a:p>
          <a:r>
            <a:rPr lang="en-IN" sz="2400" dirty="0"/>
            <a:t>VIEWS</a:t>
          </a:r>
          <a:endParaRPr lang="en-IN" sz="1200" dirty="0"/>
        </a:p>
      </dgm:t>
    </dgm:pt>
    <dgm:pt modelId="{81CE9BEF-6B69-4240-AC35-70847992723E}" type="parTrans" cxnId="{8C4248D8-4856-44EF-95E1-04297CA4B1CB}">
      <dgm:prSet/>
      <dgm:spPr/>
      <dgm:t>
        <a:bodyPr/>
        <a:lstStyle/>
        <a:p>
          <a:endParaRPr lang="en-IN"/>
        </a:p>
      </dgm:t>
    </dgm:pt>
    <dgm:pt modelId="{7438529B-BB5D-4E2F-B725-A2ECF88912FE}" type="sibTrans" cxnId="{8C4248D8-4856-44EF-95E1-04297CA4B1CB}">
      <dgm:prSet/>
      <dgm:spPr/>
      <dgm:t>
        <a:bodyPr/>
        <a:lstStyle/>
        <a:p>
          <a:endParaRPr lang="en-IN"/>
        </a:p>
      </dgm:t>
    </dgm:pt>
    <dgm:pt modelId="{5F01230B-5EA0-446F-AE68-ED17CBA03B41}">
      <dgm:prSet phldrT="[Text]" custT="1"/>
      <dgm:spPr/>
      <dgm:t>
        <a:bodyPr/>
        <a:lstStyle/>
        <a:p>
          <a:r>
            <a:rPr lang="en-IN" sz="2000" dirty="0"/>
            <a:t>INDEXES</a:t>
          </a:r>
          <a:endParaRPr lang="en-IN" sz="1200" dirty="0"/>
        </a:p>
      </dgm:t>
    </dgm:pt>
    <dgm:pt modelId="{15887762-7047-441B-8D0C-18B9E9E79362}" type="parTrans" cxnId="{20F3AF3C-193E-4BCB-89E9-4355DE7D3750}">
      <dgm:prSet/>
      <dgm:spPr/>
      <dgm:t>
        <a:bodyPr/>
        <a:lstStyle/>
        <a:p>
          <a:endParaRPr lang="en-IN"/>
        </a:p>
      </dgm:t>
    </dgm:pt>
    <dgm:pt modelId="{A98F9408-1BF1-4250-BF03-5E48805E0C4F}" type="sibTrans" cxnId="{20F3AF3C-193E-4BCB-89E9-4355DE7D3750}">
      <dgm:prSet/>
      <dgm:spPr/>
      <dgm:t>
        <a:bodyPr/>
        <a:lstStyle/>
        <a:p>
          <a:endParaRPr lang="en-IN"/>
        </a:p>
      </dgm:t>
    </dgm:pt>
    <dgm:pt modelId="{E6C63390-5E66-442C-B77C-AAC8B85FD2FB}">
      <dgm:prSet phldrT="[Text]" custT="1"/>
      <dgm:spPr/>
      <dgm:t>
        <a:bodyPr/>
        <a:lstStyle/>
        <a:p>
          <a:r>
            <a:rPr lang="en-IN" sz="1800" dirty="0"/>
            <a:t>SEQUENCE</a:t>
          </a:r>
          <a:endParaRPr lang="en-IN" sz="1400" dirty="0"/>
        </a:p>
      </dgm:t>
    </dgm:pt>
    <dgm:pt modelId="{71886B2D-DC8E-481B-B60A-62B43B87FC60}" type="parTrans" cxnId="{B6A3BBCF-7BC5-4A44-9F07-DADBBB7B8632}">
      <dgm:prSet/>
      <dgm:spPr/>
      <dgm:t>
        <a:bodyPr/>
        <a:lstStyle/>
        <a:p>
          <a:endParaRPr lang="en-IN"/>
        </a:p>
      </dgm:t>
    </dgm:pt>
    <dgm:pt modelId="{0FB5FFA7-1ED1-436B-A31B-BD7AAD7071ED}" type="sibTrans" cxnId="{B6A3BBCF-7BC5-4A44-9F07-DADBBB7B8632}">
      <dgm:prSet/>
      <dgm:spPr/>
      <dgm:t>
        <a:bodyPr/>
        <a:lstStyle/>
        <a:p>
          <a:endParaRPr lang="en-IN"/>
        </a:p>
      </dgm:t>
    </dgm:pt>
    <dgm:pt modelId="{3921E55C-685D-4CC9-9F77-69A9BFB7ED26}">
      <dgm:prSet phldrT="[Text]" custT="1"/>
      <dgm:spPr/>
      <dgm:t>
        <a:bodyPr/>
        <a:lstStyle/>
        <a:p>
          <a:r>
            <a:rPr lang="en-IN" sz="1800" dirty="0"/>
            <a:t>OPERATION</a:t>
          </a:r>
          <a:endParaRPr lang="en-IN" sz="1400" dirty="0"/>
        </a:p>
      </dgm:t>
    </dgm:pt>
    <dgm:pt modelId="{F3FD1FA1-065F-429D-994D-F829BE54E06C}" type="parTrans" cxnId="{F334EA38-2298-4727-AC3A-C25A749DE866}">
      <dgm:prSet/>
      <dgm:spPr/>
      <dgm:t>
        <a:bodyPr/>
        <a:lstStyle/>
        <a:p>
          <a:endParaRPr lang="en-IN"/>
        </a:p>
      </dgm:t>
    </dgm:pt>
    <dgm:pt modelId="{FD8556DE-7EFE-4EC5-9163-F3DCE98E1010}" type="sibTrans" cxnId="{F334EA38-2298-4727-AC3A-C25A749DE866}">
      <dgm:prSet/>
      <dgm:spPr/>
      <dgm:t>
        <a:bodyPr/>
        <a:lstStyle/>
        <a:p>
          <a:endParaRPr lang="en-IN"/>
        </a:p>
      </dgm:t>
    </dgm:pt>
    <dgm:pt modelId="{D8D9EE42-6930-46D6-BD50-C0E09B6A56DD}">
      <dgm:prSet phldrT="[Text]" custT="1"/>
      <dgm:spPr/>
      <dgm:t>
        <a:bodyPr/>
        <a:lstStyle/>
        <a:p>
          <a:r>
            <a:rPr lang="en-IN" sz="1600" dirty="0">
              <a:solidFill>
                <a:schemeClr val="tx1"/>
              </a:solidFill>
            </a:rPr>
            <a:t>EXCEPTIONAL HANDLING</a:t>
          </a:r>
        </a:p>
      </dgm:t>
    </dgm:pt>
    <dgm:pt modelId="{07710695-911D-4E10-A108-50037B0F796A}" type="parTrans" cxnId="{5F4C0B20-C84D-40F9-8D6F-2E70B148E8B9}">
      <dgm:prSet/>
      <dgm:spPr/>
      <dgm:t>
        <a:bodyPr/>
        <a:lstStyle/>
        <a:p>
          <a:endParaRPr lang="en-IN"/>
        </a:p>
      </dgm:t>
    </dgm:pt>
    <dgm:pt modelId="{EFF668E7-D68C-4619-AF7E-7C28813E1CE9}" type="sibTrans" cxnId="{5F4C0B20-C84D-40F9-8D6F-2E70B148E8B9}">
      <dgm:prSet/>
      <dgm:spPr/>
      <dgm:t>
        <a:bodyPr/>
        <a:lstStyle/>
        <a:p>
          <a:endParaRPr lang="en-IN"/>
        </a:p>
      </dgm:t>
    </dgm:pt>
    <dgm:pt modelId="{37198B11-3D9F-4A5E-8840-38AAB55B8921}">
      <dgm:prSet phldrT="[Text]" custT="1"/>
      <dgm:spPr/>
      <dgm:t>
        <a:bodyPr/>
        <a:lstStyle/>
        <a:p>
          <a:r>
            <a:rPr lang="en-IN" sz="2000" dirty="0"/>
            <a:t>DCL</a:t>
          </a:r>
          <a:r>
            <a:rPr lang="en-IN" sz="1400" dirty="0"/>
            <a:t> </a:t>
          </a:r>
          <a:r>
            <a:rPr lang="en-IN" sz="1100" dirty="0"/>
            <a:t>INSTRUCTIONS</a:t>
          </a:r>
          <a:endParaRPr lang="en-IN" sz="1400" dirty="0"/>
        </a:p>
      </dgm:t>
    </dgm:pt>
    <dgm:pt modelId="{AE656FD9-13E7-4CDE-AFCA-01B0CB27C121}" type="parTrans" cxnId="{4BDDBE28-21EF-47E9-884E-F427BB61CFE4}">
      <dgm:prSet/>
      <dgm:spPr/>
      <dgm:t>
        <a:bodyPr/>
        <a:lstStyle/>
        <a:p>
          <a:endParaRPr lang="en-IN"/>
        </a:p>
      </dgm:t>
    </dgm:pt>
    <dgm:pt modelId="{892DD2D9-A047-4319-ADB3-C7408D573476}" type="sibTrans" cxnId="{4BDDBE28-21EF-47E9-884E-F427BB61CFE4}">
      <dgm:prSet/>
      <dgm:spPr/>
      <dgm:t>
        <a:bodyPr/>
        <a:lstStyle/>
        <a:p>
          <a:endParaRPr lang="en-IN"/>
        </a:p>
      </dgm:t>
    </dgm:pt>
    <dgm:pt modelId="{B1A176A9-E7D8-4307-9006-31EB21A6F3C8}">
      <dgm:prSet phldrT="[Text]" custT="1"/>
      <dgm:spPr/>
      <dgm:t>
        <a:bodyPr/>
        <a:lstStyle/>
        <a:p>
          <a:r>
            <a:rPr lang="en-IN" sz="1800" dirty="0"/>
            <a:t>TCL</a:t>
          </a:r>
          <a:r>
            <a:rPr lang="en-IN" sz="1200" dirty="0"/>
            <a:t> </a:t>
          </a:r>
          <a:r>
            <a:rPr lang="en-IN" sz="1100" dirty="0"/>
            <a:t>INSTRUCTIONS</a:t>
          </a:r>
          <a:endParaRPr lang="en-IN" sz="1200" dirty="0"/>
        </a:p>
      </dgm:t>
    </dgm:pt>
    <dgm:pt modelId="{8D500521-F6B1-45D4-941F-557E09B96382}" type="parTrans" cxnId="{7C11674F-583C-4180-A342-624372782DC4}">
      <dgm:prSet/>
      <dgm:spPr/>
      <dgm:t>
        <a:bodyPr/>
        <a:lstStyle/>
        <a:p>
          <a:endParaRPr lang="en-IN"/>
        </a:p>
      </dgm:t>
    </dgm:pt>
    <dgm:pt modelId="{AAD1BF0C-115A-4059-A5ED-593B0F5F99F2}" type="sibTrans" cxnId="{7C11674F-583C-4180-A342-624372782DC4}">
      <dgm:prSet/>
      <dgm:spPr/>
      <dgm:t>
        <a:bodyPr/>
        <a:lstStyle/>
        <a:p>
          <a:endParaRPr lang="en-IN"/>
        </a:p>
      </dgm:t>
    </dgm:pt>
    <dgm:pt modelId="{F8DE6EA1-F0A6-4CB5-9475-6D3965599D70}">
      <dgm:prSet phldrT="[Text]" custT="1"/>
      <dgm:spPr/>
      <dgm:t>
        <a:bodyPr/>
        <a:lstStyle/>
        <a:p>
          <a:r>
            <a:rPr lang="en-IN" sz="2800" dirty="0"/>
            <a:t>JOINS</a:t>
          </a:r>
          <a:endParaRPr lang="en-IN" sz="1200" dirty="0"/>
        </a:p>
      </dgm:t>
    </dgm:pt>
    <dgm:pt modelId="{7E8CC8C2-FE0B-4510-939F-4F3447CC93B7}" type="parTrans" cxnId="{EECF1500-7BFE-4855-B01A-8CB57C169366}">
      <dgm:prSet/>
      <dgm:spPr/>
      <dgm:t>
        <a:bodyPr/>
        <a:lstStyle/>
        <a:p>
          <a:endParaRPr lang="en-IN"/>
        </a:p>
      </dgm:t>
    </dgm:pt>
    <dgm:pt modelId="{3CD5A602-C807-425A-95AE-EE48E4B59A91}" type="sibTrans" cxnId="{EECF1500-7BFE-4855-B01A-8CB57C169366}">
      <dgm:prSet/>
      <dgm:spPr/>
      <dgm:t>
        <a:bodyPr/>
        <a:lstStyle/>
        <a:p>
          <a:endParaRPr lang="en-IN"/>
        </a:p>
      </dgm:t>
    </dgm:pt>
    <dgm:pt modelId="{4A4984FA-D221-46BC-BA2E-2363297AD835}">
      <dgm:prSet phldrT="[Text]" custT="1"/>
      <dgm:spPr/>
      <dgm:t>
        <a:bodyPr/>
        <a:lstStyle/>
        <a:p>
          <a:r>
            <a:rPr lang="en-IN" sz="1800" dirty="0"/>
            <a:t>PACKAGES</a:t>
          </a:r>
          <a:endParaRPr lang="en-IN" sz="1200" dirty="0"/>
        </a:p>
      </dgm:t>
    </dgm:pt>
    <dgm:pt modelId="{CDF45721-F597-401B-9B2F-B321017902CB}" type="parTrans" cxnId="{827B90BA-9AD5-4A7D-85D4-CF2AEA2294AF}">
      <dgm:prSet/>
      <dgm:spPr/>
      <dgm:t>
        <a:bodyPr/>
        <a:lstStyle/>
        <a:p>
          <a:endParaRPr lang="en-IN"/>
        </a:p>
      </dgm:t>
    </dgm:pt>
    <dgm:pt modelId="{1BD4FC1D-8E5F-4941-968E-0BF0E54277CF}" type="sibTrans" cxnId="{827B90BA-9AD5-4A7D-85D4-CF2AEA2294AF}">
      <dgm:prSet/>
      <dgm:spPr/>
      <dgm:t>
        <a:bodyPr/>
        <a:lstStyle/>
        <a:p>
          <a:endParaRPr lang="en-IN"/>
        </a:p>
      </dgm:t>
    </dgm:pt>
    <dgm:pt modelId="{88116A2F-E22D-416D-93E1-2171272D1544}" type="pres">
      <dgm:prSet presAssocID="{95437F5A-EF89-4F44-B508-E82F7FC9FF38}" presName="Name0" presStyleCnt="0">
        <dgm:presLayoutVars>
          <dgm:chMax val="1"/>
          <dgm:dir/>
          <dgm:animLvl val="ctr"/>
          <dgm:resizeHandles val="exact"/>
        </dgm:presLayoutVars>
      </dgm:prSet>
      <dgm:spPr/>
      <dgm:t>
        <a:bodyPr/>
        <a:lstStyle/>
        <a:p>
          <a:endParaRPr lang="en-US"/>
        </a:p>
      </dgm:t>
    </dgm:pt>
    <dgm:pt modelId="{FEB3AC29-279B-4294-AF42-5F1B4726843A}" type="pres">
      <dgm:prSet presAssocID="{5574E9F4-6F4F-4961-9CE1-236CEB503EDF}" presName="centerShape" presStyleLbl="node0" presStyleIdx="0" presStyleCnt="1" custScaleX="360652" custScaleY="343017"/>
      <dgm:spPr/>
      <dgm:t>
        <a:bodyPr/>
        <a:lstStyle/>
        <a:p>
          <a:endParaRPr lang="en-US"/>
        </a:p>
      </dgm:t>
    </dgm:pt>
    <dgm:pt modelId="{7AEBFC71-8E2E-4856-A248-FC4E76D23BB0}" type="pres">
      <dgm:prSet presAssocID="{2D4F010B-5B91-4323-BC22-9BEE14C0AE37}" presName="node" presStyleLbl="node1" presStyleIdx="0" presStyleCnt="16" custScaleX="214359" custScaleY="214359" custRadScaleRad="101213" custRadScaleInc="639341">
        <dgm:presLayoutVars>
          <dgm:bulletEnabled val="1"/>
        </dgm:presLayoutVars>
      </dgm:prSet>
      <dgm:spPr/>
      <dgm:t>
        <a:bodyPr/>
        <a:lstStyle/>
        <a:p>
          <a:endParaRPr lang="en-US"/>
        </a:p>
      </dgm:t>
    </dgm:pt>
    <dgm:pt modelId="{B5835785-1DF1-44D4-AB89-8F7D8376325D}" type="pres">
      <dgm:prSet presAssocID="{2D4F010B-5B91-4323-BC22-9BEE14C0AE37}" presName="dummy" presStyleCnt="0"/>
      <dgm:spPr/>
    </dgm:pt>
    <dgm:pt modelId="{32547C4D-AB8D-4C52-8594-BD41AF433043}" type="pres">
      <dgm:prSet presAssocID="{DE48E15A-8417-44D0-80E3-8CAE9DC29E45}" presName="sibTrans" presStyleLbl="sibTrans2D1" presStyleIdx="0" presStyleCnt="16"/>
      <dgm:spPr/>
      <dgm:t>
        <a:bodyPr/>
        <a:lstStyle/>
        <a:p>
          <a:endParaRPr lang="en-US"/>
        </a:p>
      </dgm:t>
    </dgm:pt>
    <dgm:pt modelId="{9E9E5C5C-158C-42BC-A515-80F0CF62196E}" type="pres">
      <dgm:prSet presAssocID="{A35FCC60-F130-4833-93E7-545749E75CA7}" presName="node" presStyleLbl="node1" presStyleIdx="1" presStyleCnt="16" custScaleX="214359" custScaleY="214359" custRadScaleRad="142037" custRadScaleInc="358994">
        <dgm:presLayoutVars>
          <dgm:bulletEnabled val="1"/>
        </dgm:presLayoutVars>
      </dgm:prSet>
      <dgm:spPr/>
      <dgm:t>
        <a:bodyPr/>
        <a:lstStyle/>
        <a:p>
          <a:endParaRPr lang="en-US"/>
        </a:p>
      </dgm:t>
    </dgm:pt>
    <dgm:pt modelId="{18DA45EC-2011-4E49-A700-D05B1AEC99DC}" type="pres">
      <dgm:prSet presAssocID="{A35FCC60-F130-4833-93E7-545749E75CA7}" presName="dummy" presStyleCnt="0"/>
      <dgm:spPr/>
    </dgm:pt>
    <dgm:pt modelId="{98C6CBB8-7F14-414F-ABC9-7A8C88A0E9FE}" type="pres">
      <dgm:prSet presAssocID="{0D7C1A18-72FE-4ED3-8204-F3801D3E0267}" presName="sibTrans" presStyleLbl="sibTrans2D1" presStyleIdx="1" presStyleCnt="16"/>
      <dgm:spPr/>
      <dgm:t>
        <a:bodyPr/>
        <a:lstStyle/>
        <a:p>
          <a:endParaRPr lang="en-US"/>
        </a:p>
      </dgm:t>
    </dgm:pt>
    <dgm:pt modelId="{796D2EB5-23D4-4551-9897-00AA89750EF6}" type="pres">
      <dgm:prSet presAssocID="{37198B11-3D9F-4A5E-8840-38AAB55B8921}" presName="node" presStyleLbl="node1" presStyleIdx="2" presStyleCnt="16" custScaleX="214359" custScaleY="214359" custRadScaleRad="163514" custRadScaleInc="260156">
        <dgm:presLayoutVars>
          <dgm:bulletEnabled val="1"/>
        </dgm:presLayoutVars>
      </dgm:prSet>
      <dgm:spPr/>
      <dgm:t>
        <a:bodyPr/>
        <a:lstStyle/>
        <a:p>
          <a:endParaRPr lang="en-US"/>
        </a:p>
      </dgm:t>
    </dgm:pt>
    <dgm:pt modelId="{7C3C4438-C27C-4295-A1FC-5D0CDCC552A5}" type="pres">
      <dgm:prSet presAssocID="{37198B11-3D9F-4A5E-8840-38AAB55B8921}" presName="dummy" presStyleCnt="0"/>
      <dgm:spPr/>
    </dgm:pt>
    <dgm:pt modelId="{2E964B8B-24C3-484F-B2DE-FFB46192EFC5}" type="pres">
      <dgm:prSet presAssocID="{892DD2D9-A047-4319-ADB3-C7408D573476}" presName="sibTrans" presStyleLbl="sibTrans2D1" presStyleIdx="2" presStyleCnt="16"/>
      <dgm:spPr/>
      <dgm:t>
        <a:bodyPr/>
        <a:lstStyle/>
        <a:p>
          <a:endParaRPr lang="en-US"/>
        </a:p>
      </dgm:t>
    </dgm:pt>
    <dgm:pt modelId="{E9527D9B-3F1E-48A4-B72B-BDF704835467}" type="pres">
      <dgm:prSet presAssocID="{B1A176A9-E7D8-4307-9006-31EB21A6F3C8}" presName="node" presStyleLbl="node1" presStyleIdx="3" presStyleCnt="16" custScaleX="214359" custScaleY="214359" custRadScaleRad="121676" custRadScaleInc="18620">
        <dgm:presLayoutVars>
          <dgm:bulletEnabled val="1"/>
        </dgm:presLayoutVars>
      </dgm:prSet>
      <dgm:spPr/>
      <dgm:t>
        <a:bodyPr/>
        <a:lstStyle/>
        <a:p>
          <a:endParaRPr lang="en-US"/>
        </a:p>
      </dgm:t>
    </dgm:pt>
    <dgm:pt modelId="{1A23654E-4086-4B01-972F-627F7A2B6A71}" type="pres">
      <dgm:prSet presAssocID="{B1A176A9-E7D8-4307-9006-31EB21A6F3C8}" presName="dummy" presStyleCnt="0"/>
      <dgm:spPr/>
    </dgm:pt>
    <dgm:pt modelId="{47A7299F-F79F-4280-BB75-07CA8B0E9126}" type="pres">
      <dgm:prSet presAssocID="{AAD1BF0C-115A-4059-A5ED-593B0F5F99F2}" presName="sibTrans" presStyleLbl="sibTrans2D1" presStyleIdx="3" presStyleCnt="16"/>
      <dgm:spPr/>
      <dgm:t>
        <a:bodyPr/>
        <a:lstStyle/>
        <a:p>
          <a:endParaRPr lang="en-US"/>
        </a:p>
      </dgm:t>
    </dgm:pt>
    <dgm:pt modelId="{96DB291D-BD61-4961-B2E4-10EA37ED260F}" type="pres">
      <dgm:prSet presAssocID="{F3007DBC-0B17-4070-A878-30FF9C91D0F0}" presName="node" presStyleLbl="node1" presStyleIdx="4" presStyleCnt="16" custScaleX="214359" custScaleY="214359" custRadScaleRad="119731" custRadScaleInc="292140">
        <dgm:presLayoutVars>
          <dgm:bulletEnabled val="1"/>
        </dgm:presLayoutVars>
      </dgm:prSet>
      <dgm:spPr/>
      <dgm:t>
        <a:bodyPr/>
        <a:lstStyle/>
        <a:p>
          <a:endParaRPr lang="en-US"/>
        </a:p>
      </dgm:t>
    </dgm:pt>
    <dgm:pt modelId="{69DD1A51-3C7F-4BD5-9625-8D4B234111E3}" type="pres">
      <dgm:prSet presAssocID="{F3007DBC-0B17-4070-A878-30FF9C91D0F0}" presName="dummy" presStyleCnt="0"/>
      <dgm:spPr/>
    </dgm:pt>
    <dgm:pt modelId="{B3E3145E-BB12-4C10-BB94-B6820C71E955}" type="pres">
      <dgm:prSet presAssocID="{21784BB7-2F6A-42C0-9865-42D376F202D2}" presName="sibTrans" presStyleLbl="sibTrans2D1" presStyleIdx="4" presStyleCnt="16"/>
      <dgm:spPr/>
      <dgm:t>
        <a:bodyPr/>
        <a:lstStyle/>
        <a:p>
          <a:endParaRPr lang="en-US"/>
        </a:p>
      </dgm:t>
    </dgm:pt>
    <dgm:pt modelId="{203DDF9C-4876-4E44-ADF8-FBFA32439E35}" type="pres">
      <dgm:prSet presAssocID="{C50C25FA-FA7F-43BF-AED2-9A230F33D863}" presName="node" presStyleLbl="node1" presStyleIdx="5" presStyleCnt="16" custScaleX="214359" custScaleY="214359" custRadScaleRad="166982" custRadScaleInc="6858">
        <dgm:presLayoutVars>
          <dgm:bulletEnabled val="1"/>
        </dgm:presLayoutVars>
      </dgm:prSet>
      <dgm:spPr/>
      <dgm:t>
        <a:bodyPr/>
        <a:lstStyle/>
        <a:p>
          <a:endParaRPr lang="en-US"/>
        </a:p>
      </dgm:t>
    </dgm:pt>
    <dgm:pt modelId="{0084619C-B9FD-4F79-9140-3FD177C185B3}" type="pres">
      <dgm:prSet presAssocID="{C50C25FA-FA7F-43BF-AED2-9A230F33D863}" presName="dummy" presStyleCnt="0"/>
      <dgm:spPr/>
    </dgm:pt>
    <dgm:pt modelId="{9AFAA3AB-01B3-4954-9782-9156ED49D0CC}" type="pres">
      <dgm:prSet presAssocID="{90655B16-62A2-4A86-AA40-F1936246AE92}" presName="sibTrans" presStyleLbl="sibTrans2D1" presStyleIdx="5" presStyleCnt="16"/>
      <dgm:spPr/>
      <dgm:t>
        <a:bodyPr/>
        <a:lstStyle/>
        <a:p>
          <a:endParaRPr lang="en-US"/>
        </a:p>
      </dgm:t>
    </dgm:pt>
    <dgm:pt modelId="{255309A0-9D97-4CCC-A04A-797490F5C6E7}" type="pres">
      <dgm:prSet presAssocID="{F0586642-BCA9-48D2-A69F-8EECED65BCE6}" presName="node" presStyleLbl="node1" presStyleIdx="6" presStyleCnt="16" custScaleX="214359" custScaleY="214359" custRadScaleRad="147359" custRadScaleInc="-87204">
        <dgm:presLayoutVars>
          <dgm:bulletEnabled val="1"/>
        </dgm:presLayoutVars>
      </dgm:prSet>
      <dgm:spPr/>
      <dgm:t>
        <a:bodyPr/>
        <a:lstStyle/>
        <a:p>
          <a:endParaRPr lang="en-US"/>
        </a:p>
      </dgm:t>
    </dgm:pt>
    <dgm:pt modelId="{61F4B527-EAF9-489A-8ACD-F58B26183E99}" type="pres">
      <dgm:prSet presAssocID="{F0586642-BCA9-48D2-A69F-8EECED65BCE6}" presName="dummy" presStyleCnt="0"/>
      <dgm:spPr/>
    </dgm:pt>
    <dgm:pt modelId="{B5962930-4870-4E27-9AA1-F12B1EABC00F}" type="pres">
      <dgm:prSet presAssocID="{6A1DEA33-E45B-472F-B077-59BB645BD858}" presName="sibTrans" presStyleLbl="sibTrans2D1" presStyleIdx="6" presStyleCnt="16"/>
      <dgm:spPr/>
      <dgm:t>
        <a:bodyPr/>
        <a:lstStyle/>
        <a:p>
          <a:endParaRPr lang="en-US"/>
        </a:p>
      </dgm:t>
    </dgm:pt>
    <dgm:pt modelId="{103EBF8A-95B1-4E01-B054-2F652F6B5AC5}" type="pres">
      <dgm:prSet presAssocID="{C4FD13C9-CE39-4908-AD6E-473672851C49}" presName="node" presStyleLbl="node1" presStyleIdx="7" presStyleCnt="16" custScaleX="214359" custScaleY="214359" custRadScaleRad="104669" custRadScaleInc="-306455">
        <dgm:presLayoutVars>
          <dgm:bulletEnabled val="1"/>
        </dgm:presLayoutVars>
      </dgm:prSet>
      <dgm:spPr/>
      <dgm:t>
        <a:bodyPr/>
        <a:lstStyle/>
        <a:p>
          <a:endParaRPr lang="en-US"/>
        </a:p>
      </dgm:t>
    </dgm:pt>
    <dgm:pt modelId="{BEC8720A-51EC-489D-A940-749B4786DDF1}" type="pres">
      <dgm:prSet presAssocID="{C4FD13C9-CE39-4908-AD6E-473672851C49}" presName="dummy" presStyleCnt="0"/>
      <dgm:spPr/>
    </dgm:pt>
    <dgm:pt modelId="{FBD95BAA-F019-4F2F-B69F-980F7A83B6AD}" type="pres">
      <dgm:prSet presAssocID="{67277555-FDCC-4C9E-BC84-191E57E9C02C}" presName="sibTrans" presStyleLbl="sibTrans2D1" presStyleIdx="7" presStyleCnt="16"/>
      <dgm:spPr/>
      <dgm:t>
        <a:bodyPr/>
        <a:lstStyle/>
        <a:p>
          <a:endParaRPr lang="en-US"/>
        </a:p>
      </dgm:t>
    </dgm:pt>
    <dgm:pt modelId="{11D26C2C-2F0D-4DFE-8CB5-A4D1CF9FBFDA}" type="pres">
      <dgm:prSet presAssocID="{68A976F1-D602-412A-B27F-F1A50A10AD67}" presName="node" presStyleLbl="node1" presStyleIdx="8" presStyleCnt="16" custScaleX="235795" custScaleY="235795" custRadScaleRad="110294" custRadScaleInc="445905">
        <dgm:presLayoutVars>
          <dgm:bulletEnabled val="1"/>
        </dgm:presLayoutVars>
      </dgm:prSet>
      <dgm:spPr/>
      <dgm:t>
        <a:bodyPr/>
        <a:lstStyle/>
        <a:p>
          <a:endParaRPr lang="en-US"/>
        </a:p>
      </dgm:t>
    </dgm:pt>
    <dgm:pt modelId="{5B5E9FA8-74CF-4FF1-A510-9E82F604F9CA}" type="pres">
      <dgm:prSet presAssocID="{68A976F1-D602-412A-B27F-F1A50A10AD67}" presName="dummy" presStyleCnt="0"/>
      <dgm:spPr/>
    </dgm:pt>
    <dgm:pt modelId="{368C9CBE-46E9-40EE-80DB-23AEAD34B8EC}" type="pres">
      <dgm:prSet presAssocID="{7CBBD2D2-605E-4EBD-BF32-DCE8A9D36A76}" presName="sibTrans" presStyleLbl="sibTrans2D1" presStyleIdx="8" presStyleCnt="16"/>
      <dgm:spPr/>
      <dgm:t>
        <a:bodyPr/>
        <a:lstStyle/>
        <a:p>
          <a:endParaRPr lang="en-US"/>
        </a:p>
      </dgm:t>
    </dgm:pt>
    <dgm:pt modelId="{4CA20F59-83F0-44FC-BB39-0E188CDF5338}" type="pres">
      <dgm:prSet presAssocID="{ED27FC26-F6F2-4BB2-BEBB-ADEBC07EC4BA}" presName="node" presStyleLbl="node1" presStyleIdx="9" presStyleCnt="16" custScaleX="214359" custScaleY="214359" custRadScaleRad="147507" custRadScaleInc="345361">
        <dgm:presLayoutVars>
          <dgm:bulletEnabled val="1"/>
        </dgm:presLayoutVars>
      </dgm:prSet>
      <dgm:spPr/>
      <dgm:t>
        <a:bodyPr/>
        <a:lstStyle/>
        <a:p>
          <a:endParaRPr lang="en-US"/>
        </a:p>
      </dgm:t>
    </dgm:pt>
    <dgm:pt modelId="{D63BEA15-0990-4470-B92F-D89ADB501D4A}" type="pres">
      <dgm:prSet presAssocID="{ED27FC26-F6F2-4BB2-BEBB-ADEBC07EC4BA}" presName="dummy" presStyleCnt="0"/>
      <dgm:spPr/>
    </dgm:pt>
    <dgm:pt modelId="{3CFF115F-3926-4E69-B46C-66C3C342CD19}" type="pres">
      <dgm:prSet presAssocID="{7438529B-BB5D-4E2F-B725-A2ECF88912FE}" presName="sibTrans" presStyleLbl="sibTrans2D1" presStyleIdx="9" presStyleCnt="16"/>
      <dgm:spPr/>
      <dgm:t>
        <a:bodyPr/>
        <a:lstStyle/>
        <a:p>
          <a:endParaRPr lang="en-US"/>
        </a:p>
      </dgm:t>
    </dgm:pt>
    <dgm:pt modelId="{B657694B-C54F-4A86-B6E1-E48584DA37B5}" type="pres">
      <dgm:prSet presAssocID="{F8DE6EA1-F0A6-4CB5-9475-6D3965599D70}" presName="node" presStyleLbl="node1" presStyleIdx="10" presStyleCnt="16" custScaleX="214359" custScaleY="214359" custRadScaleRad="110744" custRadScaleInc="196443">
        <dgm:presLayoutVars>
          <dgm:bulletEnabled val="1"/>
        </dgm:presLayoutVars>
      </dgm:prSet>
      <dgm:spPr/>
      <dgm:t>
        <a:bodyPr/>
        <a:lstStyle/>
        <a:p>
          <a:endParaRPr lang="en-US"/>
        </a:p>
      </dgm:t>
    </dgm:pt>
    <dgm:pt modelId="{C85C936D-7BC0-482E-A896-1EF777E237B3}" type="pres">
      <dgm:prSet presAssocID="{F8DE6EA1-F0A6-4CB5-9475-6D3965599D70}" presName="dummy" presStyleCnt="0"/>
      <dgm:spPr/>
    </dgm:pt>
    <dgm:pt modelId="{5DA4037A-1836-4698-B748-68926D58E053}" type="pres">
      <dgm:prSet presAssocID="{3CD5A602-C807-425A-95AE-EE48E4B59A91}" presName="sibTrans" presStyleLbl="sibTrans2D1" presStyleIdx="10" presStyleCnt="16"/>
      <dgm:spPr/>
      <dgm:t>
        <a:bodyPr/>
        <a:lstStyle/>
        <a:p>
          <a:endParaRPr lang="en-US"/>
        </a:p>
      </dgm:t>
    </dgm:pt>
    <dgm:pt modelId="{D38A425E-98E8-47D1-99A1-67C4C0038865}" type="pres">
      <dgm:prSet presAssocID="{5F01230B-5EA0-446F-AE68-ED17CBA03B41}" presName="node" presStyleLbl="node1" presStyleIdx="11" presStyleCnt="16" custScaleX="235795" custScaleY="235795" custRadScaleRad="176346" custRadScaleInc="243109">
        <dgm:presLayoutVars>
          <dgm:bulletEnabled val="1"/>
        </dgm:presLayoutVars>
      </dgm:prSet>
      <dgm:spPr/>
      <dgm:t>
        <a:bodyPr/>
        <a:lstStyle/>
        <a:p>
          <a:endParaRPr lang="en-US"/>
        </a:p>
      </dgm:t>
    </dgm:pt>
    <dgm:pt modelId="{B1F653DE-C72E-40ED-A826-1B964D23019C}" type="pres">
      <dgm:prSet presAssocID="{5F01230B-5EA0-446F-AE68-ED17CBA03B41}" presName="dummy" presStyleCnt="0"/>
      <dgm:spPr/>
    </dgm:pt>
    <dgm:pt modelId="{FA8521DC-BDD8-4546-B87A-5604E0DB0627}" type="pres">
      <dgm:prSet presAssocID="{A98F9408-1BF1-4250-BF03-5E48805E0C4F}" presName="sibTrans" presStyleLbl="sibTrans2D1" presStyleIdx="11" presStyleCnt="16"/>
      <dgm:spPr/>
      <dgm:t>
        <a:bodyPr/>
        <a:lstStyle/>
        <a:p>
          <a:endParaRPr lang="en-US"/>
        </a:p>
      </dgm:t>
    </dgm:pt>
    <dgm:pt modelId="{B5D44178-B872-49D5-A4B0-8099E2756E47}" type="pres">
      <dgm:prSet presAssocID="{E6C63390-5E66-442C-B77C-AAC8B85FD2FB}" presName="node" presStyleLbl="node1" presStyleIdx="12" presStyleCnt="16" custScaleX="235795" custScaleY="235795" custRadScaleRad="188044" custRadScaleInc="95932">
        <dgm:presLayoutVars>
          <dgm:bulletEnabled val="1"/>
        </dgm:presLayoutVars>
      </dgm:prSet>
      <dgm:spPr/>
      <dgm:t>
        <a:bodyPr/>
        <a:lstStyle/>
        <a:p>
          <a:endParaRPr lang="en-US"/>
        </a:p>
      </dgm:t>
    </dgm:pt>
    <dgm:pt modelId="{BEE5C6BF-F0BD-4CEC-BCA1-EFC8C07DDFB8}" type="pres">
      <dgm:prSet presAssocID="{E6C63390-5E66-442C-B77C-AAC8B85FD2FB}" presName="dummy" presStyleCnt="0"/>
      <dgm:spPr/>
    </dgm:pt>
    <dgm:pt modelId="{367E840F-BAC6-4DA0-8C59-77D58423804F}" type="pres">
      <dgm:prSet presAssocID="{0FB5FFA7-1ED1-436B-A31B-BD7AAD7071ED}" presName="sibTrans" presStyleLbl="sibTrans2D1" presStyleIdx="12" presStyleCnt="16"/>
      <dgm:spPr/>
      <dgm:t>
        <a:bodyPr/>
        <a:lstStyle/>
        <a:p>
          <a:endParaRPr lang="en-US"/>
        </a:p>
      </dgm:t>
    </dgm:pt>
    <dgm:pt modelId="{DA5DBA4E-C71C-4856-ACAD-6597FEA47F80}" type="pres">
      <dgm:prSet presAssocID="{3921E55C-685D-4CC9-9F77-69A9BFB7ED26}" presName="node" presStyleLbl="node1" presStyleIdx="13" presStyleCnt="16" custScaleX="235795" custScaleY="235795" custRadScaleRad="102236" custRadScaleInc="44053">
        <dgm:presLayoutVars>
          <dgm:bulletEnabled val="1"/>
        </dgm:presLayoutVars>
      </dgm:prSet>
      <dgm:spPr/>
      <dgm:t>
        <a:bodyPr/>
        <a:lstStyle/>
        <a:p>
          <a:endParaRPr lang="en-US"/>
        </a:p>
      </dgm:t>
    </dgm:pt>
    <dgm:pt modelId="{7C55B3BC-E19B-4F6A-995B-EC606C32F0F9}" type="pres">
      <dgm:prSet presAssocID="{3921E55C-685D-4CC9-9F77-69A9BFB7ED26}" presName="dummy" presStyleCnt="0"/>
      <dgm:spPr/>
    </dgm:pt>
    <dgm:pt modelId="{D845F47E-A43D-4E19-9EC5-848559E25BA3}" type="pres">
      <dgm:prSet presAssocID="{FD8556DE-7EFE-4EC5-9163-F3DCE98E1010}" presName="sibTrans" presStyleLbl="sibTrans2D1" presStyleIdx="13" presStyleCnt="16"/>
      <dgm:spPr/>
      <dgm:t>
        <a:bodyPr/>
        <a:lstStyle/>
        <a:p>
          <a:endParaRPr lang="en-US"/>
        </a:p>
      </dgm:t>
    </dgm:pt>
    <dgm:pt modelId="{ECAD113F-E545-49AE-83E3-AD5B0AB75DCC}" type="pres">
      <dgm:prSet presAssocID="{D8D9EE42-6930-46D6-BD50-C0E09B6A56DD}" presName="node" presStyleLbl="node1" presStyleIdx="14" presStyleCnt="16" custScaleX="235795" custScaleY="235795" custRadScaleRad="197683" custRadScaleInc="-191444">
        <dgm:presLayoutVars>
          <dgm:bulletEnabled val="1"/>
        </dgm:presLayoutVars>
      </dgm:prSet>
      <dgm:spPr/>
      <dgm:t>
        <a:bodyPr/>
        <a:lstStyle/>
        <a:p>
          <a:endParaRPr lang="en-US"/>
        </a:p>
      </dgm:t>
    </dgm:pt>
    <dgm:pt modelId="{C998181F-9C66-4AD2-B531-1B044B6B64D3}" type="pres">
      <dgm:prSet presAssocID="{D8D9EE42-6930-46D6-BD50-C0E09B6A56DD}" presName="dummy" presStyleCnt="0"/>
      <dgm:spPr/>
    </dgm:pt>
    <dgm:pt modelId="{AFBE7C75-5A9F-472E-9C1A-02444AF2F959}" type="pres">
      <dgm:prSet presAssocID="{EFF668E7-D68C-4619-AF7E-7C28813E1CE9}" presName="sibTrans" presStyleLbl="sibTrans2D1" presStyleIdx="14" presStyleCnt="16"/>
      <dgm:spPr/>
      <dgm:t>
        <a:bodyPr/>
        <a:lstStyle/>
        <a:p>
          <a:endParaRPr lang="en-US"/>
        </a:p>
      </dgm:t>
    </dgm:pt>
    <dgm:pt modelId="{A95FE3F2-4612-43F8-BDD5-5E6D390006AE}" type="pres">
      <dgm:prSet presAssocID="{4A4984FA-D221-46BC-BA2E-2363297AD835}" presName="node" presStyleLbl="node1" presStyleIdx="15" presStyleCnt="16" custScaleX="214359" custScaleY="214359" custRadScaleRad="100000" custRadScaleInc="0">
        <dgm:presLayoutVars>
          <dgm:bulletEnabled val="1"/>
        </dgm:presLayoutVars>
      </dgm:prSet>
      <dgm:spPr/>
      <dgm:t>
        <a:bodyPr/>
        <a:lstStyle/>
        <a:p>
          <a:endParaRPr lang="en-US"/>
        </a:p>
      </dgm:t>
    </dgm:pt>
    <dgm:pt modelId="{34011CA6-3C04-4CF4-84BD-B07E25DC26E1}" type="pres">
      <dgm:prSet presAssocID="{4A4984FA-D221-46BC-BA2E-2363297AD835}" presName="dummy" presStyleCnt="0"/>
      <dgm:spPr/>
    </dgm:pt>
    <dgm:pt modelId="{569D43DA-1350-490C-90C0-73A75DFEB571}" type="pres">
      <dgm:prSet presAssocID="{1BD4FC1D-8E5F-4941-968E-0BF0E54277CF}" presName="sibTrans" presStyleLbl="sibTrans2D1" presStyleIdx="15" presStyleCnt="16"/>
      <dgm:spPr/>
      <dgm:t>
        <a:bodyPr/>
        <a:lstStyle/>
        <a:p>
          <a:endParaRPr lang="en-US"/>
        </a:p>
      </dgm:t>
    </dgm:pt>
  </dgm:ptLst>
  <dgm:cxnLst>
    <dgm:cxn modelId="{B22A9990-6EB9-40EB-923B-8CFC10C776CB}" srcId="{5574E9F4-6F4F-4961-9CE1-236CEB503EDF}" destId="{F3007DBC-0B17-4070-A878-30FF9C91D0F0}" srcOrd="4" destOrd="0" parTransId="{C218003C-70FC-40B8-93AE-B9C2ACB08B67}" sibTransId="{21784BB7-2F6A-42C0-9865-42D376F202D2}"/>
    <dgm:cxn modelId="{9474279E-5365-4F45-8AF8-69ACC4A4C240}" type="presOf" srcId="{68A976F1-D602-412A-B27F-F1A50A10AD67}" destId="{11D26C2C-2F0D-4DFE-8CB5-A4D1CF9FBFDA}" srcOrd="0" destOrd="0" presId="urn:microsoft.com/office/officeart/2005/8/layout/radial6"/>
    <dgm:cxn modelId="{E3594DF0-9404-4472-9FC6-BF41A3B22A7B}" type="presOf" srcId="{7CBBD2D2-605E-4EBD-BF32-DCE8A9D36A76}" destId="{368C9CBE-46E9-40EE-80DB-23AEAD34B8EC}" srcOrd="0" destOrd="0" presId="urn:microsoft.com/office/officeart/2005/8/layout/radial6"/>
    <dgm:cxn modelId="{26C65DBD-6150-4A3C-93BD-EF6C4A7A2A41}" srcId="{5574E9F4-6F4F-4961-9CE1-236CEB503EDF}" destId="{F0586642-BCA9-48D2-A69F-8EECED65BCE6}" srcOrd="6" destOrd="0" parTransId="{B29632FF-46DC-4714-86B9-9622135829B6}" sibTransId="{6A1DEA33-E45B-472F-B077-59BB645BD858}"/>
    <dgm:cxn modelId="{AB4E08BC-6333-40E0-A573-B117977669BF}" srcId="{95437F5A-EF89-4F44-B508-E82F7FC9FF38}" destId="{5574E9F4-6F4F-4961-9CE1-236CEB503EDF}" srcOrd="0" destOrd="0" parTransId="{EB846A6B-6ED5-46C7-B8C1-768DC1AE98E0}" sibTransId="{84AF7D59-5FC4-4970-B95D-7BD4F5AA82DA}"/>
    <dgm:cxn modelId="{441ED718-6F68-47BB-8C5B-C458257686A7}" type="presOf" srcId="{AAD1BF0C-115A-4059-A5ED-593B0F5F99F2}" destId="{47A7299F-F79F-4280-BB75-07CA8B0E9126}" srcOrd="0" destOrd="0" presId="urn:microsoft.com/office/officeart/2005/8/layout/radial6"/>
    <dgm:cxn modelId="{4BDDBE28-21EF-47E9-884E-F427BB61CFE4}" srcId="{5574E9F4-6F4F-4961-9CE1-236CEB503EDF}" destId="{37198B11-3D9F-4A5E-8840-38AAB55B8921}" srcOrd="2" destOrd="0" parTransId="{AE656FD9-13E7-4CDE-AFCA-01B0CB27C121}" sibTransId="{892DD2D9-A047-4319-ADB3-C7408D573476}"/>
    <dgm:cxn modelId="{97DDB1EF-E936-4B62-A875-576747587E56}" srcId="{5574E9F4-6F4F-4961-9CE1-236CEB503EDF}" destId="{2D4F010B-5B91-4323-BC22-9BEE14C0AE37}" srcOrd="0" destOrd="0" parTransId="{A4D02306-A99C-4C91-8ABE-AB25C4F73EE9}" sibTransId="{DE48E15A-8417-44D0-80E3-8CAE9DC29E45}"/>
    <dgm:cxn modelId="{4F204C90-0E1F-422B-86FE-1931F385757C}" type="presOf" srcId="{95437F5A-EF89-4F44-B508-E82F7FC9FF38}" destId="{88116A2F-E22D-416D-93E1-2171272D1544}" srcOrd="0" destOrd="0" presId="urn:microsoft.com/office/officeart/2005/8/layout/radial6"/>
    <dgm:cxn modelId="{58246636-4961-4447-9B7D-9724A97D4F74}" type="presOf" srcId="{5F01230B-5EA0-446F-AE68-ED17CBA03B41}" destId="{D38A425E-98E8-47D1-99A1-67C4C0038865}" srcOrd="0" destOrd="0" presId="urn:microsoft.com/office/officeart/2005/8/layout/radial6"/>
    <dgm:cxn modelId="{832322D8-2B54-401F-9FB0-F4E149199057}" type="presOf" srcId="{FD8556DE-7EFE-4EC5-9163-F3DCE98E1010}" destId="{D845F47E-A43D-4E19-9EC5-848559E25BA3}" srcOrd="0" destOrd="0" presId="urn:microsoft.com/office/officeart/2005/8/layout/radial6"/>
    <dgm:cxn modelId="{8976EE80-E649-4AC6-B98D-298CD85508F1}" type="presOf" srcId="{4A4984FA-D221-46BC-BA2E-2363297AD835}" destId="{A95FE3F2-4612-43F8-BDD5-5E6D390006AE}" srcOrd="0" destOrd="0" presId="urn:microsoft.com/office/officeart/2005/8/layout/radial6"/>
    <dgm:cxn modelId="{51F1AEAC-4A77-4467-BB4D-FBCBD9B166C1}" type="presOf" srcId="{F8DE6EA1-F0A6-4CB5-9475-6D3965599D70}" destId="{B657694B-C54F-4A86-B6E1-E48584DA37B5}" srcOrd="0" destOrd="0" presId="urn:microsoft.com/office/officeart/2005/8/layout/radial6"/>
    <dgm:cxn modelId="{6D3DE2EB-28E9-4210-BEC6-3F96CC8647AE}" type="presOf" srcId="{E6C63390-5E66-442C-B77C-AAC8B85FD2FB}" destId="{B5D44178-B872-49D5-A4B0-8099E2756E47}" srcOrd="0" destOrd="0" presId="urn:microsoft.com/office/officeart/2005/8/layout/radial6"/>
    <dgm:cxn modelId="{B6A3BBCF-7BC5-4A44-9F07-DADBBB7B8632}" srcId="{5574E9F4-6F4F-4961-9CE1-236CEB503EDF}" destId="{E6C63390-5E66-442C-B77C-AAC8B85FD2FB}" srcOrd="12" destOrd="0" parTransId="{71886B2D-DC8E-481B-B60A-62B43B87FC60}" sibTransId="{0FB5FFA7-1ED1-436B-A31B-BD7AAD7071ED}"/>
    <dgm:cxn modelId="{C45D12A6-59B6-46A9-BD25-81A8D491BC7A}" type="presOf" srcId="{90655B16-62A2-4A86-AA40-F1936246AE92}" destId="{9AFAA3AB-01B3-4954-9782-9156ED49D0CC}" srcOrd="0" destOrd="0" presId="urn:microsoft.com/office/officeart/2005/8/layout/radial6"/>
    <dgm:cxn modelId="{7C11674F-583C-4180-A342-624372782DC4}" srcId="{5574E9F4-6F4F-4961-9CE1-236CEB503EDF}" destId="{B1A176A9-E7D8-4307-9006-31EB21A6F3C8}" srcOrd="3" destOrd="0" parTransId="{8D500521-F6B1-45D4-941F-557E09B96382}" sibTransId="{AAD1BF0C-115A-4059-A5ED-593B0F5F99F2}"/>
    <dgm:cxn modelId="{7A45DEAA-0E6A-4A21-9BD6-FC8946357843}" type="presOf" srcId="{EFF668E7-D68C-4619-AF7E-7C28813E1CE9}" destId="{AFBE7C75-5A9F-472E-9C1A-02444AF2F959}" srcOrd="0" destOrd="0" presId="urn:microsoft.com/office/officeart/2005/8/layout/radial6"/>
    <dgm:cxn modelId="{A38BAA0E-69C8-4514-BC3F-D957E27697FB}" type="presOf" srcId="{5574E9F4-6F4F-4961-9CE1-236CEB503EDF}" destId="{FEB3AC29-279B-4294-AF42-5F1B4726843A}" srcOrd="0" destOrd="0" presId="urn:microsoft.com/office/officeart/2005/8/layout/radial6"/>
    <dgm:cxn modelId="{9F113E31-E72B-4860-948C-053CB379997A}" type="presOf" srcId="{B1A176A9-E7D8-4307-9006-31EB21A6F3C8}" destId="{E9527D9B-3F1E-48A4-B72B-BDF704835467}" srcOrd="0" destOrd="0" presId="urn:microsoft.com/office/officeart/2005/8/layout/radial6"/>
    <dgm:cxn modelId="{E3C2AAE0-DC04-45BB-AD44-3669002A8A46}" type="presOf" srcId="{3921E55C-685D-4CC9-9F77-69A9BFB7ED26}" destId="{DA5DBA4E-C71C-4856-ACAD-6597FEA47F80}" srcOrd="0" destOrd="0" presId="urn:microsoft.com/office/officeart/2005/8/layout/radial6"/>
    <dgm:cxn modelId="{E9B9C097-8BFE-4FF6-9F88-04E841291DA1}" type="presOf" srcId="{892DD2D9-A047-4319-ADB3-C7408D573476}" destId="{2E964B8B-24C3-484F-B2DE-FFB46192EFC5}" srcOrd="0" destOrd="0" presId="urn:microsoft.com/office/officeart/2005/8/layout/radial6"/>
    <dgm:cxn modelId="{827B90BA-9AD5-4A7D-85D4-CF2AEA2294AF}" srcId="{5574E9F4-6F4F-4961-9CE1-236CEB503EDF}" destId="{4A4984FA-D221-46BC-BA2E-2363297AD835}" srcOrd="15" destOrd="0" parTransId="{CDF45721-F597-401B-9B2F-B321017902CB}" sibTransId="{1BD4FC1D-8E5F-4941-968E-0BF0E54277CF}"/>
    <dgm:cxn modelId="{20F3AF3C-193E-4BCB-89E9-4355DE7D3750}" srcId="{5574E9F4-6F4F-4961-9CE1-236CEB503EDF}" destId="{5F01230B-5EA0-446F-AE68-ED17CBA03B41}" srcOrd="11" destOrd="0" parTransId="{15887762-7047-441B-8D0C-18B9E9E79362}" sibTransId="{A98F9408-1BF1-4250-BF03-5E48805E0C4F}"/>
    <dgm:cxn modelId="{97C85F64-30C5-4792-83CC-9966E651CF8D}" type="presOf" srcId="{A35FCC60-F130-4833-93E7-545749E75CA7}" destId="{9E9E5C5C-158C-42BC-A515-80F0CF62196E}" srcOrd="0" destOrd="0" presId="urn:microsoft.com/office/officeart/2005/8/layout/radial6"/>
    <dgm:cxn modelId="{F2F27D25-113C-41E7-A18F-B37BCE54D2C8}" type="presOf" srcId="{67277555-FDCC-4C9E-BC84-191E57E9C02C}" destId="{FBD95BAA-F019-4F2F-B69F-980F7A83B6AD}" srcOrd="0" destOrd="0" presId="urn:microsoft.com/office/officeart/2005/8/layout/radial6"/>
    <dgm:cxn modelId="{8F31E141-3C87-4669-92F2-EA07B260B5CF}" type="presOf" srcId="{2D4F010B-5B91-4323-BC22-9BEE14C0AE37}" destId="{7AEBFC71-8E2E-4856-A248-FC4E76D23BB0}" srcOrd="0" destOrd="0" presId="urn:microsoft.com/office/officeart/2005/8/layout/radial6"/>
    <dgm:cxn modelId="{9CBAF342-F789-40EC-B52B-22C6B8DF0327}" type="presOf" srcId="{3CD5A602-C807-425A-95AE-EE48E4B59A91}" destId="{5DA4037A-1836-4698-B748-68926D58E053}" srcOrd="0" destOrd="0" presId="urn:microsoft.com/office/officeart/2005/8/layout/radial6"/>
    <dgm:cxn modelId="{F334EA38-2298-4727-AC3A-C25A749DE866}" srcId="{5574E9F4-6F4F-4961-9CE1-236CEB503EDF}" destId="{3921E55C-685D-4CC9-9F77-69A9BFB7ED26}" srcOrd="13" destOrd="0" parTransId="{F3FD1FA1-065F-429D-994D-F829BE54E06C}" sibTransId="{FD8556DE-7EFE-4EC5-9163-F3DCE98E1010}"/>
    <dgm:cxn modelId="{6C58444C-6874-4C99-A5E5-679E78CDB855}" type="presOf" srcId="{D8D9EE42-6930-46D6-BD50-C0E09B6A56DD}" destId="{ECAD113F-E545-49AE-83E3-AD5B0AB75DCC}" srcOrd="0" destOrd="0" presId="urn:microsoft.com/office/officeart/2005/8/layout/radial6"/>
    <dgm:cxn modelId="{5F4C0B20-C84D-40F9-8D6F-2E70B148E8B9}" srcId="{5574E9F4-6F4F-4961-9CE1-236CEB503EDF}" destId="{D8D9EE42-6930-46D6-BD50-C0E09B6A56DD}" srcOrd="14" destOrd="0" parTransId="{07710695-911D-4E10-A108-50037B0F796A}" sibTransId="{EFF668E7-D68C-4619-AF7E-7C28813E1CE9}"/>
    <dgm:cxn modelId="{16F2EFE9-65CC-46F6-B9B4-F9D6928EE51A}" type="presOf" srcId="{37198B11-3D9F-4A5E-8840-38AAB55B8921}" destId="{796D2EB5-23D4-4551-9897-00AA89750EF6}" srcOrd="0" destOrd="0" presId="urn:microsoft.com/office/officeart/2005/8/layout/radial6"/>
    <dgm:cxn modelId="{5F8E7CCC-FB2E-4DD6-9EE0-1998459674D4}" srcId="{5574E9F4-6F4F-4961-9CE1-236CEB503EDF}" destId="{A35FCC60-F130-4833-93E7-545749E75CA7}" srcOrd="1" destOrd="0" parTransId="{E20D80B7-3394-4EC6-BE50-1366BBBF452E}" sibTransId="{0D7C1A18-72FE-4ED3-8204-F3801D3E0267}"/>
    <dgm:cxn modelId="{755DAFB4-E3B6-4340-9A64-DBD95759E169}" type="presOf" srcId="{F3007DBC-0B17-4070-A878-30FF9C91D0F0}" destId="{96DB291D-BD61-4961-B2E4-10EA37ED260F}" srcOrd="0" destOrd="0" presId="urn:microsoft.com/office/officeart/2005/8/layout/radial6"/>
    <dgm:cxn modelId="{EC8A5E4A-098D-4126-8570-7C959660EBF5}" type="presOf" srcId="{7438529B-BB5D-4E2F-B725-A2ECF88912FE}" destId="{3CFF115F-3926-4E69-B46C-66C3C342CD19}" srcOrd="0" destOrd="0" presId="urn:microsoft.com/office/officeart/2005/8/layout/radial6"/>
    <dgm:cxn modelId="{20EFA6F0-A0D3-4BCD-84F9-146CB1AA1618}" srcId="{5574E9F4-6F4F-4961-9CE1-236CEB503EDF}" destId="{C4FD13C9-CE39-4908-AD6E-473672851C49}" srcOrd="7" destOrd="0" parTransId="{1F7C9B2D-D00F-43EF-92B3-42F1AC919C7F}" sibTransId="{67277555-FDCC-4C9E-BC84-191E57E9C02C}"/>
    <dgm:cxn modelId="{EE241576-8EC2-4B96-9DF3-6AB4B65EF161}" type="presOf" srcId="{ED27FC26-F6F2-4BB2-BEBB-ADEBC07EC4BA}" destId="{4CA20F59-83F0-44FC-BB39-0E188CDF5338}" srcOrd="0" destOrd="0" presId="urn:microsoft.com/office/officeart/2005/8/layout/radial6"/>
    <dgm:cxn modelId="{EECF1500-7BFE-4855-B01A-8CB57C169366}" srcId="{5574E9F4-6F4F-4961-9CE1-236CEB503EDF}" destId="{F8DE6EA1-F0A6-4CB5-9475-6D3965599D70}" srcOrd="10" destOrd="0" parTransId="{7E8CC8C2-FE0B-4510-939F-4F3447CC93B7}" sibTransId="{3CD5A602-C807-425A-95AE-EE48E4B59A91}"/>
    <dgm:cxn modelId="{EF2C3EBB-E0B9-44BC-837D-54411117A6F3}" type="presOf" srcId="{C50C25FA-FA7F-43BF-AED2-9A230F33D863}" destId="{203DDF9C-4876-4E44-ADF8-FBFA32439E35}" srcOrd="0" destOrd="0" presId="urn:microsoft.com/office/officeart/2005/8/layout/radial6"/>
    <dgm:cxn modelId="{F2257814-D806-419F-8675-0BE5FA898FCC}" type="presOf" srcId="{A98F9408-1BF1-4250-BF03-5E48805E0C4F}" destId="{FA8521DC-BDD8-4546-B87A-5604E0DB0627}" srcOrd="0" destOrd="0" presId="urn:microsoft.com/office/officeart/2005/8/layout/radial6"/>
    <dgm:cxn modelId="{ED9E74DA-0BF7-44C9-8601-B9FBE20AB9D3}" type="presOf" srcId="{F0586642-BCA9-48D2-A69F-8EECED65BCE6}" destId="{255309A0-9D97-4CCC-A04A-797490F5C6E7}" srcOrd="0" destOrd="0" presId="urn:microsoft.com/office/officeart/2005/8/layout/radial6"/>
    <dgm:cxn modelId="{EB76E20E-BB73-49D5-9230-F49DF517525B}" type="presOf" srcId="{0D7C1A18-72FE-4ED3-8204-F3801D3E0267}" destId="{98C6CBB8-7F14-414F-ABC9-7A8C88A0E9FE}" srcOrd="0" destOrd="0" presId="urn:microsoft.com/office/officeart/2005/8/layout/radial6"/>
    <dgm:cxn modelId="{05244658-B9B9-4D06-8D7D-0D06FF0C5066}" type="presOf" srcId="{DE48E15A-8417-44D0-80E3-8CAE9DC29E45}" destId="{32547C4D-AB8D-4C52-8594-BD41AF433043}" srcOrd="0" destOrd="0" presId="urn:microsoft.com/office/officeart/2005/8/layout/radial6"/>
    <dgm:cxn modelId="{CCFA992E-80DB-498E-8A9B-274A9E7204AA}" type="presOf" srcId="{1BD4FC1D-8E5F-4941-968E-0BF0E54277CF}" destId="{569D43DA-1350-490C-90C0-73A75DFEB571}" srcOrd="0" destOrd="0" presId="urn:microsoft.com/office/officeart/2005/8/layout/radial6"/>
    <dgm:cxn modelId="{569E6432-06BF-4F1B-8F41-3DE75678EC19}" type="presOf" srcId="{6A1DEA33-E45B-472F-B077-59BB645BD858}" destId="{B5962930-4870-4E27-9AA1-F12B1EABC00F}" srcOrd="0" destOrd="0" presId="urn:microsoft.com/office/officeart/2005/8/layout/radial6"/>
    <dgm:cxn modelId="{F7DCC0D8-203A-4D50-BEEF-14D87F3BE266}" type="presOf" srcId="{21784BB7-2F6A-42C0-9865-42D376F202D2}" destId="{B3E3145E-BB12-4C10-BB94-B6820C71E955}" srcOrd="0" destOrd="0" presId="urn:microsoft.com/office/officeart/2005/8/layout/radial6"/>
    <dgm:cxn modelId="{8C4248D8-4856-44EF-95E1-04297CA4B1CB}" srcId="{5574E9F4-6F4F-4961-9CE1-236CEB503EDF}" destId="{ED27FC26-F6F2-4BB2-BEBB-ADEBC07EC4BA}" srcOrd="9" destOrd="0" parTransId="{81CE9BEF-6B69-4240-AC35-70847992723E}" sibTransId="{7438529B-BB5D-4E2F-B725-A2ECF88912FE}"/>
    <dgm:cxn modelId="{A7BBCDCE-1EE7-49A4-9CB9-D6DFBC4DB37C}" type="presOf" srcId="{0FB5FFA7-1ED1-436B-A31B-BD7AAD7071ED}" destId="{367E840F-BAC6-4DA0-8C59-77D58423804F}" srcOrd="0" destOrd="0" presId="urn:microsoft.com/office/officeart/2005/8/layout/radial6"/>
    <dgm:cxn modelId="{E2589CD9-9481-4041-B2E3-F51B0C13D093}" type="presOf" srcId="{C4FD13C9-CE39-4908-AD6E-473672851C49}" destId="{103EBF8A-95B1-4E01-B054-2F652F6B5AC5}" srcOrd="0" destOrd="0" presId="urn:microsoft.com/office/officeart/2005/8/layout/radial6"/>
    <dgm:cxn modelId="{0A696D05-A0D0-4F18-960A-B3D0FF15B464}" srcId="{5574E9F4-6F4F-4961-9CE1-236CEB503EDF}" destId="{68A976F1-D602-412A-B27F-F1A50A10AD67}" srcOrd="8" destOrd="0" parTransId="{2CE79DE8-E3DA-42CA-A7B8-0839515B6744}" sibTransId="{7CBBD2D2-605E-4EBD-BF32-DCE8A9D36A76}"/>
    <dgm:cxn modelId="{6B8C29C6-C171-4528-8B2A-44125C0E07AA}" srcId="{5574E9F4-6F4F-4961-9CE1-236CEB503EDF}" destId="{C50C25FA-FA7F-43BF-AED2-9A230F33D863}" srcOrd="5" destOrd="0" parTransId="{F84343C2-658B-47EB-BAF3-EAE479908F15}" sibTransId="{90655B16-62A2-4A86-AA40-F1936246AE92}"/>
    <dgm:cxn modelId="{ABA9DDEF-723F-43B7-BE60-EB0B526BBC74}" type="presParOf" srcId="{88116A2F-E22D-416D-93E1-2171272D1544}" destId="{FEB3AC29-279B-4294-AF42-5F1B4726843A}" srcOrd="0" destOrd="0" presId="urn:microsoft.com/office/officeart/2005/8/layout/radial6"/>
    <dgm:cxn modelId="{188A418A-6F05-4187-8B95-66BEDFBC076D}" type="presParOf" srcId="{88116A2F-E22D-416D-93E1-2171272D1544}" destId="{7AEBFC71-8E2E-4856-A248-FC4E76D23BB0}" srcOrd="1" destOrd="0" presId="urn:microsoft.com/office/officeart/2005/8/layout/radial6"/>
    <dgm:cxn modelId="{DBD24B08-4E4A-493F-81E8-9090345359C2}" type="presParOf" srcId="{88116A2F-E22D-416D-93E1-2171272D1544}" destId="{B5835785-1DF1-44D4-AB89-8F7D8376325D}" srcOrd="2" destOrd="0" presId="urn:microsoft.com/office/officeart/2005/8/layout/radial6"/>
    <dgm:cxn modelId="{63AB9BE3-7451-472E-99F8-1720C793D56C}" type="presParOf" srcId="{88116A2F-E22D-416D-93E1-2171272D1544}" destId="{32547C4D-AB8D-4C52-8594-BD41AF433043}" srcOrd="3" destOrd="0" presId="urn:microsoft.com/office/officeart/2005/8/layout/radial6"/>
    <dgm:cxn modelId="{3AEEC79F-F884-4613-9C02-778B226D1F8B}" type="presParOf" srcId="{88116A2F-E22D-416D-93E1-2171272D1544}" destId="{9E9E5C5C-158C-42BC-A515-80F0CF62196E}" srcOrd="4" destOrd="0" presId="urn:microsoft.com/office/officeart/2005/8/layout/radial6"/>
    <dgm:cxn modelId="{1DDCB46A-92B5-4E34-9520-B23C0235F7E7}" type="presParOf" srcId="{88116A2F-E22D-416D-93E1-2171272D1544}" destId="{18DA45EC-2011-4E49-A700-D05B1AEC99DC}" srcOrd="5" destOrd="0" presId="urn:microsoft.com/office/officeart/2005/8/layout/radial6"/>
    <dgm:cxn modelId="{BC2E713A-0F5D-4817-B7B4-C619F057223B}" type="presParOf" srcId="{88116A2F-E22D-416D-93E1-2171272D1544}" destId="{98C6CBB8-7F14-414F-ABC9-7A8C88A0E9FE}" srcOrd="6" destOrd="0" presId="urn:microsoft.com/office/officeart/2005/8/layout/radial6"/>
    <dgm:cxn modelId="{3AE8CD88-EEF0-4FC4-AF81-6CD8796ABB42}" type="presParOf" srcId="{88116A2F-E22D-416D-93E1-2171272D1544}" destId="{796D2EB5-23D4-4551-9897-00AA89750EF6}" srcOrd="7" destOrd="0" presId="urn:microsoft.com/office/officeart/2005/8/layout/radial6"/>
    <dgm:cxn modelId="{B2710068-424F-484A-83FA-EA9E009A7156}" type="presParOf" srcId="{88116A2F-E22D-416D-93E1-2171272D1544}" destId="{7C3C4438-C27C-4295-A1FC-5D0CDCC552A5}" srcOrd="8" destOrd="0" presId="urn:microsoft.com/office/officeart/2005/8/layout/radial6"/>
    <dgm:cxn modelId="{C7A59CC1-2C00-4845-B1C6-74E159DD32A3}" type="presParOf" srcId="{88116A2F-E22D-416D-93E1-2171272D1544}" destId="{2E964B8B-24C3-484F-B2DE-FFB46192EFC5}" srcOrd="9" destOrd="0" presId="urn:microsoft.com/office/officeart/2005/8/layout/radial6"/>
    <dgm:cxn modelId="{BF09ED42-3C61-45F5-BA1F-9B16ABF3B005}" type="presParOf" srcId="{88116A2F-E22D-416D-93E1-2171272D1544}" destId="{E9527D9B-3F1E-48A4-B72B-BDF704835467}" srcOrd="10" destOrd="0" presId="urn:microsoft.com/office/officeart/2005/8/layout/radial6"/>
    <dgm:cxn modelId="{72096C04-3444-4CCA-9A30-E0CB6B7DAEF1}" type="presParOf" srcId="{88116A2F-E22D-416D-93E1-2171272D1544}" destId="{1A23654E-4086-4B01-972F-627F7A2B6A71}" srcOrd="11" destOrd="0" presId="urn:microsoft.com/office/officeart/2005/8/layout/radial6"/>
    <dgm:cxn modelId="{35B8FBB5-E677-42CE-A027-F698C75C788A}" type="presParOf" srcId="{88116A2F-E22D-416D-93E1-2171272D1544}" destId="{47A7299F-F79F-4280-BB75-07CA8B0E9126}" srcOrd="12" destOrd="0" presId="urn:microsoft.com/office/officeart/2005/8/layout/radial6"/>
    <dgm:cxn modelId="{D6D550E1-4F83-4A50-9707-15BA76A509A6}" type="presParOf" srcId="{88116A2F-E22D-416D-93E1-2171272D1544}" destId="{96DB291D-BD61-4961-B2E4-10EA37ED260F}" srcOrd="13" destOrd="0" presId="urn:microsoft.com/office/officeart/2005/8/layout/radial6"/>
    <dgm:cxn modelId="{2F9E61D1-9B1C-4989-9656-B86FEAE5D26D}" type="presParOf" srcId="{88116A2F-E22D-416D-93E1-2171272D1544}" destId="{69DD1A51-3C7F-4BD5-9625-8D4B234111E3}" srcOrd="14" destOrd="0" presId="urn:microsoft.com/office/officeart/2005/8/layout/radial6"/>
    <dgm:cxn modelId="{DAFF3C5D-205B-419A-B9E1-10141FE0B676}" type="presParOf" srcId="{88116A2F-E22D-416D-93E1-2171272D1544}" destId="{B3E3145E-BB12-4C10-BB94-B6820C71E955}" srcOrd="15" destOrd="0" presId="urn:microsoft.com/office/officeart/2005/8/layout/radial6"/>
    <dgm:cxn modelId="{60EF2733-24C3-47F4-ABD3-08DA378DD5F0}" type="presParOf" srcId="{88116A2F-E22D-416D-93E1-2171272D1544}" destId="{203DDF9C-4876-4E44-ADF8-FBFA32439E35}" srcOrd="16" destOrd="0" presId="urn:microsoft.com/office/officeart/2005/8/layout/radial6"/>
    <dgm:cxn modelId="{40162C91-CC8D-4AFA-8EA6-9BE60D8D95C3}" type="presParOf" srcId="{88116A2F-E22D-416D-93E1-2171272D1544}" destId="{0084619C-B9FD-4F79-9140-3FD177C185B3}" srcOrd="17" destOrd="0" presId="urn:microsoft.com/office/officeart/2005/8/layout/radial6"/>
    <dgm:cxn modelId="{9E0BAF37-94C9-41E4-AB50-B945891220D9}" type="presParOf" srcId="{88116A2F-E22D-416D-93E1-2171272D1544}" destId="{9AFAA3AB-01B3-4954-9782-9156ED49D0CC}" srcOrd="18" destOrd="0" presId="urn:microsoft.com/office/officeart/2005/8/layout/radial6"/>
    <dgm:cxn modelId="{47CFC849-777E-4768-8FF2-253F24B4E00D}" type="presParOf" srcId="{88116A2F-E22D-416D-93E1-2171272D1544}" destId="{255309A0-9D97-4CCC-A04A-797490F5C6E7}" srcOrd="19" destOrd="0" presId="urn:microsoft.com/office/officeart/2005/8/layout/radial6"/>
    <dgm:cxn modelId="{8A08877E-3431-4EF8-8844-E1867904B050}" type="presParOf" srcId="{88116A2F-E22D-416D-93E1-2171272D1544}" destId="{61F4B527-EAF9-489A-8ACD-F58B26183E99}" srcOrd="20" destOrd="0" presId="urn:microsoft.com/office/officeart/2005/8/layout/radial6"/>
    <dgm:cxn modelId="{B1C10E2F-D360-4118-814C-A918549AF176}" type="presParOf" srcId="{88116A2F-E22D-416D-93E1-2171272D1544}" destId="{B5962930-4870-4E27-9AA1-F12B1EABC00F}" srcOrd="21" destOrd="0" presId="urn:microsoft.com/office/officeart/2005/8/layout/radial6"/>
    <dgm:cxn modelId="{F2F2328F-4B95-4828-8C80-DDBAFFEF3F75}" type="presParOf" srcId="{88116A2F-E22D-416D-93E1-2171272D1544}" destId="{103EBF8A-95B1-4E01-B054-2F652F6B5AC5}" srcOrd="22" destOrd="0" presId="urn:microsoft.com/office/officeart/2005/8/layout/radial6"/>
    <dgm:cxn modelId="{6638DAF9-C8E4-442E-A71C-08AC82B173CA}" type="presParOf" srcId="{88116A2F-E22D-416D-93E1-2171272D1544}" destId="{BEC8720A-51EC-489D-A940-749B4786DDF1}" srcOrd="23" destOrd="0" presId="urn:microsoft.com/office/officeart/2005/8/layout/radial6"/>
    <dgm:cxn modelId="{27ABDF20-562F-4B25-A192-EC2DBF1F9134}" type="presParOf" srcId="{88116A2F-E22D-416D-93E1-2171272D1544}" destId="{FBD95BAA-F019-4F2F-B69F-980F7A83B6AD}" srcOrd="24" destOrd="0" presId="urn:microsoft.com/office/officeart/2005/8/layout/radial6"/>
    <dgm:cxn modelId="{153CEE81-3E5E-457C-B9C2-A620D050E313}" type="presParOf" srcId="{88116A2F-E22D-416D-93E1-2171272D1544}" destId="{11D26C2C-2F0D-4DFE-8CB5-A4D1CF9FBFDA}" srcOrd="25" destOrd="0" presId="urn:microsoft.com/office/officeart/2005/8/layout/radial6"/>
    <dgm:cxn modelId="{87359CCA-F550-4451-8FA4-79604A06E775}" type="presParOf" srcId="{88116A2F-E22D-416D-93E1-2171272D1544}" destId="{5B5E9FA8-74CF-4FF1-A510-9E82F604F9CA}" srcOrd="26" destOrd="0" presId="urn:microsoft.com/office/officeart/2005/8/layout/radial6"/>
    <dgm:cxn modelId="{6B82A66E-E099-46A3-A682-5A4B58B7C843}" type="presParOf" srcId="{88116A2F-E22D-416D-93E1-2171272D1544}" destId="{368C9CBE-46E9-40EE-80DB-23AEAD34B8EC}" srcOrd="27" destOrd="0" presId="urn:microsoft.com/office/officeart/2005/8/layout/radial6"/>
    <dgm:cxn modelId="{A8F6701F-474D-49F6-B2E1-AFA4659F11EA}" type="presParOf" srcId="{88116A2F-E22D-416D-93E1-2171272D1544}" destId="{4CA20F59-83F0-44FC-BB39-0E188CDF5338}" srcOrd="28" destOrd="0" presId="urn:microsoft.com/office/officeart/2005/8/layout/radial6"/>
    <dgm:cxn modelId="{D5EEF975-0DEB-45AF-A19A-4D3B41F3CA38}" type="presParOf" srcId="{88116A2F-E22D-416D-93E1-2171272D1544}" destId="{D63BEA15-0990-4470-B92F-D89ADB501D4A}" srcOrd="29" destOrd="0" presId="urn:microsoft.com/office/officeart/2005/8/layout/radial6"/>
    <dgm:cxn modelId="{64B1BEF0-6765-4F6F-A36C-8C38F00777E0}" type="presParOf" srcId="{88116A2F-E22D-416D-93E1-2171272D1544}" destId="{3CFF115F-3926-4E69-B46C-66C3C342CD19}" srcOrd="30" destOrd="0" presId="urn:microsoft.com/office/officeart/2005/8/layout/radial6"/>
    <dgm:cxn modelId="{7C2B344E-E9DC-40B4-9558-9527919F9D48}" type="presParOf" srcId="{88116A2F-E22D-416D-93E1-2171272D1544}" destId="{B657694B-C54F-4A86-B6E1-E48584DA37B5}" srcOrd="31" destOrd="0" presId="urn:microsoft.com/office/officeart/2005/8/layout/radial6"/>
    <dgm:cxn modelId="{1477D172-7FD8-4D8E-BA53-32304645E7CD}" type="presParOf" srcId="{88116A2F-E22D-416D-93E1-2171272D1544}" destId="{C85C936D-7BC0-482E-A896-1EF777E237B3}" srcOrd="32" destOrd="0" presId="urn:microsoft.com/office/officeart/2005/8/layout/radial6"/>
    <dgm:cxn modelId="{9B840539-E9CE-4A1D-B3F9-4D30ECDA711A}" type="presParOf" srcId="{88116A2F-E22D-416D-93E1-2171272D1544}" destId="{5DA4037A-1836-4698-B748-68926D58E053}" srcOrd="33" destOrd="0" presId="urn:microsoft.com/office/officeart/2005/8/layout/radial6"/>
    <dgm:cxn modelId="{710B38A5-5D21-44F3-9625-0AD3E5E33397}" type="presParOf" srcId="{88116A2F-E22D-416D-93E1-2171272D1544}" destId="{D38A425E-98E8-47D1-99A1-67C4C0038865}" srcOrd="34" destOrd="0" presId="urn:microsoft.com/office/officeart/2005/8/layout/radial6"/>
    <dgm:cxn modelId="{A068E02D-D214-467B-A927-AB432A74C965}" type="presParOf" srcId="{88116A2F-E22D-416D-93E1-2171272D1544}" destId="{B1F653DE-C72E-40ED-A826-1B964D23019C}" srcOrd="35" destOrd="0" presId="urn:microsoft.com/office/officeart/2005/8/layout/radial6"/>
    <dgm:cxn modelId="{29615342-8269-45FC-B6A4-AE6A097BEFC4}" type="presParOf" srcId="{88116A2F-E22D-416D-93E1-2171272D1544}" destId="{FA8521DC-BDD8-4546-B87A-5604E0DB0627}" srcOrd="36" destOrd="0" presId="urn:microsoft.com/office/officeart/2005/8/layout/radial6"/>
    <dgm:cxn modelId="{8EA5D2AC-3ED8-47BD-8B82-C5FEE7D6B3B2}" type="presParOf" srcId="{88116A2F-E22D-416D-93E1-2171272D1544}" destId="{B5D44178-B872-49D5-A4B0-8099E2756E47}" srcOrd="37" destOrd="0" presId="urn:microsoft.com/office/officeart/2005/8/layout/radial6"/>
    <dgm:cxn modelId="{C84ED9DE-4F5D-41CF-AA01-2DB2E630E353}" type="presParOf" srcId="{88116A2F-E22D-416D-93E1-2171272D1544}" destId="{BEE5C6BF-F0BD-4CEC-BCA1-EFC8C07DDFB8}" srcOrd="38" destOrd="0" presId="urn:microsoft.com/office/officeart/2005/8/layout/radial6"/>
    <dgm:cxn modelId="{D05647CD-C26C-4B33-9D45-651ECA245F3C}" type="presParOf" srcId="{88116A2F-E22D-416D-93E1-2171272D1544}" destId="{367E840F-BAC6-4DA0-8C59-77D58423804F}" srcOrd="39" destOrd="0" presId="urn:microsoft.com/office/officeart/2005/8/layout/radial6"/>
    <dgm:cxn modelId="{90387F72-288E-4BC8-847A-41A2C7FC6B1F}" type="presParOf" srcId="{88116A2F-E22D-416D-93E1-2171272D1544}" destId="{DA5DBA4E-C71C-4856-ACAD-6597FEA47F80}" srcOrd="40" destOrd="0" presId="urn:microsoft.com/office/officeart/2005/8/layout/radial6"/>
    <dgm:cxn modelId="{53D4EC20-ED0F-4FA7-90A6-C261196C7B51}" type="presParOf" srcId="{88116A2F-E22D-416D-93E1-2171272D1544}" destId="{7C55B3BC-E19B-4F6A-995B-EC606C32F0F9}" srcOrd="41" destOrd="0" presId="urn:microsoft.com/office/officeart/2005/8/layout/radial6"/>
    <dgm:cxn modelId="{DF163FEB-5AFB-4718-ADE7-DEAAEFB70883}" type="presParOf" srcId="{88116A2F-E22D-416D-93E1-2171272D1544}" destId="{D845F47E-A43D-4E19-9EC5-848559E25BA3}" srcOrd="42" destOrd="0" presId="urn:microsoft.com/office/officeart/2005/8/layout/radial6"/>
    <dgm:cxn modelId="{7B4290DD-81B0-4326-8590-E269721E29D6}" type="presParOf" srcId="{88116A2F-E22D-416D-93E1-2171272D1544}" destId="{ECAD113F-E545-49AE-83E3-AD5B0AB75DCC}" srcOrd="43" destOrd="0" presId="urn:microsoft.com/office/officeart/2005/8/layout/radial6"/>
    <dgm:cxn modelId="{0D192C19-D890-4AD7-AC72-26522878ED5E}" type="presParOf" srcId="{88116A2F-E22D-416D-93E1-2171272D1544}" destId="{C998181F-9C66-4AD2-B531-1B044B6B64D3}" srcOrd="44" destOrd="0" presId="urn:microsoft.com/office/officeart/2005/8/layout/radial6"/>
    <dgm:cxn modelId="{227C7C0B-C99B-482B-AD49-D633FFD7AECF}" type="presParOf" srcId="{88116A2F-E22D-416D-93E1-2171272D1544}" destId="{AFBE7C75-5A9F-472E-9C1A-02444AF2F959}" srcOrd="45" destOrd="0" presId="urn:microsoft.com/office/officeart/2005/8/layout/radial6"/>
    <dgm:cxn modelId="{3CEA95EB-DC46-4C35-BE53-A1D71DF35C7E}" type="presParOf" srcId="{88116A2F-E22D-416D-93E1-2171272D1544}" destId="{A95FE3F2-4612-43F8-BDD5-5E6D390006AE}" srcOrd="46" destOrd="0" presId="urn:microsoft.com/office/officeart/2005/8/layout/radial6"/>
    <dgm:cxn modelId="{68F8C9A2-2D24-4C69-B1A1-D0AD6F1EDA20}" type="presParOf" srcId="{88116A2F-E22D-416D-93E1-2171272D1544}" destId="{34011CA6-3C04-4CF4-84BD-B07E25DC26E1}" srcOrd="47" destOrd="0" presId="urn:microsoft.com/office/officeart/2005/8/layout/radial6"/>
    <dgm:cxn modelId="{449E5A2D-216D-4930-B577-1E91975F4D55}" type="presParOf" srcId="{88116A2F-E22D-416D-93E1-2171272D1544}" destId="{569D43DA-1350-490C-90C0-73A75DFEB571}" srcOrd="48" destOrd="0" presId="urn:microsoft.com/office/officeart/2005/8/layout/radial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1229B-A486-4F95-A31A-FC36E71409BE}">
      <dsp:nvSpPr>
        <dsp:cNvPr id="0" name=""/>
        <dsp:cNvSpPr/>
      </dsp:nvSpPr>
      <dsp:spPr>
        <a:xfrm>
          <a:off x="217148" y="63015"/>
          <a:ext cx="4316253" cy="4508984"/>
        </a:xfrm>
        <a:prstGeom prst="ellipse">
          <a:avLst/>
        </a:prstGeom>
        <a:solidFill>
          <a:srgbClr val="FFFF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IN" sz="2000" kern="1200" dirty="0"/>
        </a:p>
        <a:p>
          <a:pPr marL="0" lvl="0" indent="0" algn="ctr" defTabSz="889000">
            <a:lnSpc>
              <a:spcPct val="90000"/>
            </a:lnSpc>
            <a:spcBef>
              <a:spcPct val="0"/>
            </a:spcBef>
            <a:spcAft>
              <a:spcPct val="35000"/>
            </a:spcAft>
            <a:buNone/>
          </a:pPr>
          <a:endParaRPr lang="en-IN" sz="2000" kern="1200" dirty="0"/>
        </a:p>
        <a:p>
          <a:pPr marL="0" lvl="0" indent="0" algn="l" defTabSz="889000">
            <a:lnSpc>
              <a:spcPct val="90000"/>
            </a:lnSpc>
            <a:spcBef>
              <a:spcPct val="0"/>
            </a:spcBef>
            <a:spcAft>
              <a:spcPct val="35000"/>
            </a:spcAft>
            <a:buNone/>
          </a:pPr>
          <a:endParaRPr lang="en-IN" sz="2200" kern="1200" dirty="0"/>
        </a:p>
      </dsp:txBody>
      <dsp:txXfrm>
        <a:off x="849249" y="723340"/>
        <a:ext cx="3052051" cy="3188334"/>
      </dsp:txXfrm>
    </dsp:sp>
    <dsp:sp modelId="{9BB05705-B353-4A73-933A-6852BEAAB360}">
      <dsp:nvSpPr>
        <dsp:cNvPr id="0" name=""/>
        <dsp:cNvSpPr/>
      </dsp:nvSpPr>
      <dsp:spPr>
        <a:xfrm>
          <a:off x="1471140" y="2833113"/>
          <a:ext cx="1743029" cy="1609931"/>
        </a:xfrm>
        <a:prstGeom prst="ellipse">
          <a:avLst/>
        </a:prstGeom>
        <a:solidFill>
          <a:srgbClr val="00206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NON-TEACHING FACULTY</a:t>
          </a:r>
        </a:p>
      </dsp:txBody>
      <dsp:txXfrm>
        <a:off x="1726401" y="3068882"/>
        <a:ext cx="1232507" cy="1138393"/>
      </dsp:txXfrm>
    </dsp:sp>
    <dsp:sp modelId="{73F457D2-9EC4-4D99-A893-AFEE6E5A7C0B}">
      <dsp:nvSpPr>
        <dsp:cNvPr id="0" name=""/>
        <dsp:cNvSpPr/>
      </dsp:nvSpPr>
      <dsp:spPr>
        <a:xfrm>
          <a:off x="1733237" y="429414"/>
          <a:ext cx="2492305" cy="2436933"/>
        </a:xfrm>
        <a:prstGeom prst="ellipse">
          <a:avLst/>
        </a:prstGeom>
        <a:solidFill>
          <a:srgbClr val="00B05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IN" sz="1900" kern="1200" dirty="0"/>
        </a:p>
        <a:p>
          <a:pPr marL="0" lvl="0" indent="0" algn="ctr" defTabSz="844550">
            <a:lnSpc>
              <a:spcPct val="90000"/>
            </a:lnSpc>
            <a:spcBef>
              <a:spcPct val="0"/>
            </a:spcBef>
            <a:spcAft>
              <a:spcPct val="35000"/>
            </a:spcAft>
            <a:buNone/>
          </a:pPr>
          <a:endParaRPr lang="en-IN" sz="1900" kern="1200" dirty="0"/>
        </a:p>
        <a:p>
          <a:pPr marL="0" lvl="0" indent="0" algn="ctr" defTabSz="844550">
            <a:lnSpc>
              <a:spcPct val="90000"/>
            </a:lnSpc>
            <a:spcBef>
              <a:spcPct val="0"/>
            </a:spcBef>
            <a:spcAft>
              <a:spcPct val="35000"/>
            </a:spcAft>
            <a:buNone/>
          </a:pPr>
          <a:endParaRPr lang="en-IN" sz="1900" kern="1200" dirty="0"/>
        </a:p>
        <a:p>
          <a:pPr marL="0" lvl="0" indent="0" algn="ctr" defTabSz="844550">
            <a:lnSpc>
              <a:spcPct val="90000"/>
            </a:lnSpc>
            <a:spcBef>
              <a:spcPct val="0"/>
            </a:spcBef>
            <a:spcAft>
              <a:spcPct val="35000"/>
            </a:spcAft>
            <a:buNone/>
          </a:pPr>
          <a:r>
            <a:rPr lang="en-IN" sz="1900" kern="1200" dirty="0"/>
            <a:t>TEACHING FACULTY</a:t>
          </a:r>
        </a:p>
      </dsp:txBody>
      <dsp:txXfrm>
        <a:off x="2098227" y="786295"/>
        <a:ext cx="1762325" cy="1723171"/>
      </dsp:txXfrm>
    </dsp:sp>
    <dsp:sp modelId="{3C95E3D1-C2AA-4C18-9328-627F1036CE92}">
      <dsp:nvSpPr>
        <dsp:cNvPr id="0" name=""/>
        <dsp:cNvSpPr/>
      </dsp:nvSpPr>
      <dsp:spPr>
        <a:xfrm>
          <a:off x="3518955" y="816990"/>
          <a:ext cx="3155470" cy="3162797"/>
        </a:xfrm>
        <a:prstGeom prst="ellipse">
          <a:avLst/>
        </a:prstGeom>
        <a:solidFill>
          <a:srgbClr val="C000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effectLst>
                <a:outerShdw blurRad="38100" dist="38100" dir="2700000" algn="tl">
                  <a:srgbClr val="000000">
                    <a:alpha val="43137"/>
                  </a:srgbClr>
                </a:outerShdw>
              </a:effectLst>
            </a:rPr>
            <a:t>DEPARTMENT</a:t>
          </a:r>
          <a:endParaRPr lang="en-IN" sz="2000" b="1" kern="1200" dirty="0">
            <a:effectLst>
              <a:outerShdw blurRad="38100" dist="38100" dir="2700000" algn="tl">
                <a:srgbClr val="000000">
                  <a:alpha val="43137"/>
                </a:srgbClr>
              </a:outerShdw>
            </a:effectLst>
          </a:endParaRPr>
        </a:p>
      </dsp:txBody>
      <dsp:txXfrm>
        <a:off x="3981063" y="1280171"/>
        <a:ext cx="2231254" cy="2236435"/>
      </dsp:txXfrm>
    </dsp:sp>
    <dsp:sp modelId="{5DAFD117-C547-40D3-999A-01069785893B}">
      <dsp:nvSpPr>
        <dsp:cNvPr id="0" name=""/>
        <dsp:cNvSpPr/>
      </dsp:nvSpPr>
      <dsp:spPr>
        <a:xfrm>
          <a:off x="5740878" y="654134"/>
          <a:ext cx="3847274" cy="3751991"/>
        </a:xfrm>
        <a:prstGeom prst="ellipse">
          <a:avLst/>
        </a:prstGeom>
        <a:solidFill>
          <a:schemeClr val="accent4">
            <a:lumMod val="75000"/>
            <a:alpha val="5000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87630" tIns="87630" rIns="87630" bIns="87630" numCol="1" spcCol="1270" anchor="ctr" anchorCtr="0">
          <a:noAutofit/>
        </a:bodyPr>
        <a:lstStyle/>
        <a:p>
          <a:pPr marL="0" lvl="0" indent="0" algn="r" defTabSz="1022350">
            <a:lnSpc>
              <a:spcPct val="90000"/>
            </a:lnSpc>
            <a:spcBef>
              <a:spcPct val="0"/>
            </a:spcBef>
            <a:spcAft>
              <a:spcPct val="35000"/>
            </a:spcAft>
            <a:buNone/>
          </a:pPr>
          <a:r>
            <a:rPr lang="en-IN" sz="2300" kern="1200" dirty="0"/>
            <a:t>STUDENT</a:t>
          </a:r>
        </a:p>
      </dsp:txBody>
      <dsp:txXfrm>
        <a:off x="6304298" y="1203600"/>
        <a:ext cx="2720434" cy="2653059"/>
      </dsp:txXfrm>
    </dsp:sp>
    <dsp:sp modelId="{0491CE8D-937D-4449-B4D9-60CC33ED83E8}">
      <dsp:nvSpPr>
        <dsp:cNvPr id="0" name=""/>
        <dsp:cNvSpPr/>
      </dsp:nvSpPr>
      <dsp:spPr>
        <a:xfrm>
          <a:off x="6874987" y="2871013"/>
          <a:ext cx="1619283" cy="1509869"/>
        </a:xfrm>
        <a:prstGeom prst="ellipse">
          <a:avLst/>
        </a:prstGeom>
        <a:solidFill>
          <a:schemeClr val="accent4">
            <a:alpha val="50000"/>
            <a:hueOff val="8663077"/>
            <a:satOff val="-39973"/>
            <a:lumOff val="1471"/>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ADDRESS</a:t>
          </a:r>
        </a:p>
      </dsp:txBody>
      <dsp:txXfrm>
        <a:off x="7112126" y="3092128"/>
        <a:ext cx="1145005" cy="1067639"/>
      </dsp:txXfrm>
    </dsp:sp>
    <dsp:sp modelId="{CEA6805D-5DE0-487E-BE2F-5B5797E7977D}">
      <dsp:nvSpPr>
        <dsp:cNvPr id="0" name=""/>
        <dsp:cNvSpPr/>
      </dsp:nvSpPr>
      <dsp:spPr>
        <a:xfrm>
          <a:off x="6237803" y="814144"/>
          <a:ext cx="1640840" cy="1626177"/>
        </a:xfrm>
        <a:prstGeom prst="ellipse">
          <a:avLst/>
        </a:prstGeom>
        <a:solidFill>
          <a:schemeClr val="accent6">
            <a:lumMod val="60000"/>
            <a:lumOff val="40000"/>
            <a:alpha val="5000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STUDENT RECORD</a:t>
          </a:r>
        </a:p>
      </dsp:txBody>
      <dsp:txXfrm>
        <a:off x="6478098" y="1052292"/>
        <a:ext cx="1160250" cy="11498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D43DA-1350-490C-90C0-73A75DFEB571}">
      <dsp:nvSpPr>
        <dsp:cNvPr id="0" name=""/>
        <dsp:cNvSpPr/>
      </dsp:nvSpPr>
      <dsp:spPr>
        <a:xfrm>
          <a:off x="3119865" y="285957"/>
          <a:ext cx="5937622" cy="5937622"/>
        </a:xfrm>
        <a:prstGeom prst="blockArc">
          <a:avLst>
            <a:gd name="adj1" fmla="val 14805816"/>
            <a:gd name="adj2" fmla="val 19062518"/>
            <a:gd name="adj3" fmla="val 1743"/>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sp>
    <dsp:sp modelId="{AFBE7C75-5A9F-472E-9C1A-02444AF2F959}">
      <dsp:nvSpPr>
        <dsp:cNvPr id="0" name=""/>
        <dsp:cNvSpPr/>
      </dsp:nvSpPr>
      <dsp:spPr>
        <a:xfrm>
          <a:off x="187601" y="-67997"/>
          <a:ext cx="5937622" cy="5937622"/>
        </a:xfrm>
        <a:prstGeom prst="blockArc">
          <a:avLst>
            <a:gd name="adj1" fmla="val 13455116"/>
            <a:gd name="adj2" fmla="val 18420133"/>
            <a:gd name="adj3" fmla="val 1743"/>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sp>
    <dsp:sp modelId="{D845F47E-A43D-4E19-9EC5-848559E25BA3}">
      <dsp:nvSpPr>
        <dsp:cNvPr id="0" name=""/>
        <dsp:cNvSpPr/>
      </dsp:nvSpPr>
      <dsp:spPr>
        <a:xfrm>
          <a:off x="384147" y="-3951963"/>
          <a:ext cx="5937622" cy="5937622"/>
        </a:xfrm>
        <a:prstGeom prst="blockArc">
          <a:avLst>
            <a:gd name="adj1" fmla="val 5409196"/>
            <a:gd name="adj2" fmla="val 8492518"/>
            <a:gd name="adj3" fmla="val 1743"/>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sp>
    <dsp:sp modelId="{367E840F-BAC6-4DA0-8C59-77D58423804F}">
      <dsp:nvSpPr>
        <dsp:cNvPr id="0" name=""/>
        <dsp:cNvSpPr/>
      </dsp:nvSpPr>
      <dsp:spPr>
        <a:xfrm>
          <a:off x="-238360" y="1869012"/>
          <a:ext cx="5937622" cy="5937622"/>
        </a:xfrm>
        <a:prstGeom prst="blockArc">
          <a:avLst>
            <a:gd name="adj1" fmla="val 13812821"/>
            <a:gd name="adj2" fmla="val 16923300"/>
            <a:gd name="adj3" fmla="val 1743"/>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sp>
    <dsp:sp modelId="{FA8521DC-BDD8-4546-B87A-5604E0DB0627}">
      <dsp:nvSpPr>
        <dsp:cNvPr id="0" name=""/>
        <dsp:cNvSpPr/>
      </dsp:nvSpPr>
      <dsp:spPr>
        <a:xfrm>
          <a:off x="785798" y="63394"/>
          <a:ext cx="5937622" cy="5937622"/>
        </a:xfrm>
        <a:prstGeom prst="blockArc">
          <a:avLst>
            <a:gd name="adj1" fmla="val 10066242"/>
            <a:gd name="adj2" fmla="val 11334642"/>
            <a:gd name="adj3" fmla="val 1743"/>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sp>
    <dsp:sp modelId="{5DA4037A-1836-4698-B748-68926D58E053}">
      <dsp:nvSpPr>
        <dsp:cNvPr id="0" name=""/>
        <dsp:cNvSpPr/>
      </dsp:nvSpPr>
      <dsp:spPr>
        <a:xfrm>
          <a:off x="321809" y="-999141"/>
          <a:ext cx="5937622" cy="5937622"/>
        </a:xfrm>
        <a:prstGeom prst="blockArc">
          <a:avLst>
            <a:gd name="adj1" fmla="val 5460358"/>
            <a:gd name="adj2" fmla="val 8702963"/>
            <a:gd name="adj3" fmla="val 1743"/>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sp>
    <dsp:sp modelId="{3CFF115F-3926-4E69-B46C-66C3C342CD19}">
      <dsp:nvSpPr>
        <dsp:cNvPr id="0" name=""/>
        <dsp:cNvSpPr/>
      </dsp:nvSpPr>
      <dsp:spPr>
        <a:xfrm>
          <a:off x="2732494" y="3555093"/>
          <a:ext cx="5937622" cy="5937622"/>
        </a:xfrm>
        <a:prstGeom prst="blockArc">
          <a:avLst>
            <a:gd name="adj1" fmla="val 11429055"/>
            <a:gd name="adj2" fmla="val 12792419"/>
            <a:gd name="adj3" fmla="val 1743"/>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sp>
    <dsp:sp modelId="{368C9CBE-46E9-40EE-80DB-23AEAD34B8EC}">
      <dsp:nvSpPr>
        <dsp:cNvPr id="0" name=""/>
        <dsp:cNvSpPr/>
      </dsp:nvSpPr>
      <dsp:spPr>
        <a:xfrm>
          <a:off x="547015" y="163153"/>
          <a:ext cx="5937622" cy="5937622"/>
        </a:xfrm>
        <a:prstGeom prst="blockArc">
          <a:avLst>
            <a:gd name="adj1" fmla="val 4515129"/>
            <a:gd name="adj2" fmla="val 6235630"/>
            <a:gd name="adj3" fmla="val 1743"/>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sp>
    <dsp:sp modelId="{FBD95BAA-F019-4F2F-B69F-980F7A83B6AD}">
      <dsp:nvSpPr>
        <dsp:cNvPr id="0" name=""/>
        <dsp:cNvSpPr/>
      </dsp:nvSpPr>
      <dsp:spPr>
        <a:xfrm>
          <a:off x="2995753" y="606562"/>
          <a:ext cx="5937622" cy="5937622"/>
        </a:xfrm>
        <a:prstGeom prst="blockArc">
          <a:avLst>
            <a:gd name="adj1" fmla="val 2342547"/>
            <a:gd name="adj2" fmla="val 7516516"/>
            <a:gd name="adj3" fmla="val 1743"/>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sp>
    <dsp:sp modelId="{B5962930-4870-4E27-9AA1-F12B1EABC00F}">
      <dsp:nvSpPr>
        <dsp:cNvPr id="0" name=""/>
        <dsp:cNvSpPr/>
      </dsp:nvSpPr>
      <dsp:spPr>
        <a:xfrm>
          <a:off x="6824189" y="-45871"/>
          <a:ext cx="5937622" cy="5937622"/>
        </a:xfrm>
        <a:prstGeom prst="blockArc">
          <a:avLst>
            <a:gd name="adj1" fmla="val 5801991"/>
            <a:gd name="adj2" fmla="val 7296896"/>
            <a:gd name="adj3" fmla="val 1743"/>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sp>
    <dsp:sp modelId="{9AFAA3AB-01B3-4954-9782-9156ED49D0CC}">
      <dsp:nvSpPr>
        <dsp:cNvPr id="0" name=""/>
        <dsp:cNvSpPr/>
      </dsp:nvSpPr>
      <dsp:spPr>
        <a:xfrm>
          <a:off x="5602510" y="68158"/>
          <a:ext cx="5937622" cy="5937622"/>
        </a:xfrm>
        <a:prstGeom prst="blockArc">
          <a:avLst>
            <a:gd name="adj1" fmla="val 2822440"/>
            <a:gd name="adj2" fmla="val 4358115"/>
            <a:gd name="adj3" fmla="val 1743"/>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sp>
    <dsp:sp modelId="{B3E3145E-BB12-4C10-BB94-B6820C71E955}">
      <dsp:nvSpPr>
        <dsp:cNvPr id="0" name=""/>
        <dsp:cNvSpPr/>
      </dsp:nvSpPr>
      <dsp:spPr>
        <a:xfrm>
          <a:off x="5736262" y="4492876"/>
          <a:ext cx="5937622" cy="5937622"/>
        </a:xfrm>
        <a:prstGeom prst="blockArc">
          <a:avLst>
            <a:gd name="adj1" fmla="val 16927139"/>
            <a:gd name="adj2" fmla="val 18569789"/>
            <a:gd name="adj3" fmla="val 1743"/>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sp>
    <dsp:sp modelId="{47A7299F-F79F-4280-BB75-07CA8B0E9126}">
      <dsp:nvSpPr>
        <dsp:cNvPr id="0" name=""/>
        <dsp:cNvSpPr/>
      </dsp:nvSpPr>
      <dsp:spPr>
        <a:xfrm>
          <a:off x="3751926" y="240912"/>
          <a:ext cx="5937622" cy="5937622"/>
        </a:xfrm>
        <a:prstGeom prst="blockArc">
          <a:avLst>
            <a:gd name="adj1" fmla="val 20118260"/>
            <a:gd name="adj2" fmla="val 1670720"/>
            <a:gd name="adj3" fmla="val 1743"/>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sp>
    <dsp:sp modelId="{2E964B8B-24C3-484F-B2DE-FFB46192EFC5}">
      <dsp:nvSpPr>
        <dsp:cNvPr id="0" name=""/>
        <dsp:cNvSpPr/>
      </dsp:nvSpPr>
      <dsp:spPr>
        <a:xfrm>
          <a:off x="5161279" y="-3646110"/>
          <a:ext cx="5937622" cy="5937622"/>
        </a:xfrm>
        <a:prstGeom prst="blockArc">
          <a:avLst>
            <a:gd name="adj1" fmla="val 2376122"/>
            <a:gd name="adj2" fmla="val 3873289"/>
            <a:gd name="adj3" fmla="val 1743"/>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sp>
    <dsp:sp modelId="{98C6CBB8-7F14-414F-ABC9-7A8C88A0E9FE}">
      <dsp:nvSpPr>
        <dsp:cNvPr id="0" name=""/>
        <dsp:cNvSpPr/>
      </dsp:nvSpPr>
      <dsp:spPr>
        <a:xfrm>
          <a:off x="5454468" y="412293"/>
          <a:ext cx="5937622" cy="5937622"/>
        </a:xfrm>
        <a:prstGeom prst="blockArc">
          <a:avLst>
            <a:gd name="adj1" fmla="val 17153114"/>
            <a:gd name="adj2" fmla="val 18728037"/>
            <a:gd name="adj3" fmla="val 1743"/>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sp>
    <dsp:sp modelId="{32547C4D-AB8D-4C52-8594-BD41AF433043}">
      <dsp:nvSpPr>
        <dsp:cNvPr id="0" name=""/>
        <dsp:cNvSpPr/>
      </dsp:nvSpPr>
      <dsp:spPr>
        <a:xfrm>
          <a:off x="7509187" y="246394"/>
          <a:ext cx="5937622" cy="5937622"/>
        </a:xfrm>
        <a:prstGeom prst="blockArc">
          <a:avLst>
            <a:gd name="adj1" fmla="val 13275512"/>
            <a:gd name="adj2" fmla="val 14692957"/>
            <a:gd name="adj3" fmla="val 1743"/>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sp>
    <dsp:sp modelId="{FEB3AC29-279B-4294-AF42-5F1B4726843A}">
      <dsp:nvSpPr>
        <dsp:cNvPr id="0" name=""/>
        <dsp:cNvSpPr/>
      </dsp:nvSpPr>
      <dsp:spPr>
        <a:xfrm>
          <a:off x="4202707" y="1508864"/>
          <a:ext cx="3702236" cy="3521205"/>
        </a:xfrm>
        <a:prstGeom prst="ellipse">
          <a:avLst/>
        </a:prstGeom>
        <a:solidFill>
          <a:schemeClr val="accent1">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marL="0" lvl="0" indent="0" algn="ctr" defTabSz="2489200">
            <a:lnSpc>
              <a:spcPct val="90000"/>
            </a:lnSpc>
            <a:spcBef>
              <a:spcPct val="0"/>
            </a:spcBef>
            <a:spcAft>
              <a:spcPct val="35000"/>
            </a:spcAft>
            <a:buNone/>
          </a:pPr>
          <a:r>
            <a:rPr lang="en-IN" sz="5600" b="1" kern="1200" dirty="0">
              <a:solidFill>
                <a:schemeClr val="bg1"/>
              </a:solidFill>
              <a:latin typeface="Freestyle Script" panose="030804020302050B0404" pitchFamily="66" charset="0"/>
            </a:rPr>
            <a:t>FEATURES OF PROJECT</a:t>
          </a:r>
        </a:p>
      </dsp:txBody>
      <dsp:txXfrm>
        <a:off x="4744887" y="2024533"/>
        <a:ext cx="2617876" cy="2489867"/>
      </dsp:txXfrm>
    </dsp:sp>
    <dsp:sp modelId="{7AEBFC71-8E2E-4856-A248-FC4E76D23BB0}">
      <dsp:nvSpPr>
        <dsp:cNvPr id="0" name=""/>
        <dsp:cNvSpPr/>
      </dsp:nvSpPr>
      <dsp:spPr>
        <a:xfrm>
          <a:off x="7495498" y="504291"/>
          <a:ext cx="1540336" cy="1540336"/>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DDL</a:t>
          </a:r>
          <a:r>
            <a:rPr lang="en-IN" sz="1200" kern="1200" dirty="0"/>
            <a:t> </a:t>
          </a:r>
          <a:r>
            <a:rPr lang="en-IN" sz="1100" kern="1200" dirty="0"/>
            <a:t>INSTRUCTIONS</a:t>
          </a:r>
          <a:endParaRPr lang="en-IN" sz="1200" kern="1200" dirty="0"/>
        </a:p>
      </dsp:txBody>
      <dsp:txXfrm>
        <a:off x="7721075" y="729868"/>
        <a:ext cx="1089182" cy="1089182"/>
      </dsp:txXfrm>
    </dsp:sp>
    <dsp:sp modelId="{9E9E5C5C-158C-42BC-A515-80F0CF62196E}">
      <dsp:nvSpPr>
        <dsp:cNvPr id="0" name=""/>
        <dsp:cNvSpPr/>
      </dsp:nvSpPr>
      <dsp:spPr>
        <a:xfrm>
          <a:off x="8458628" y="-219619"/>
          <a:ext cx="1540336" cy="1540336"/>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DML</a:t>
          </a:r>
          <a:r>
            <a:rPr lang="en-IN" sz="1200" kern="1200" dirty="0"/>
            <a:t> </a:t>
          </a:r>
          <a:r>
            <a:rPr lang="en-IN" sz="1100" kern="1200" dirty="0"/>
            <a:t>INSTRUCTIONS</a:t>
          </a:r>
          <a:endParaRPr lang="en-IN" sz="1200" kern="1200" dirty="0"/>
        </a:p>
      </dsp:txBody>
      <dsp:txXfrm>
        <a:off x="8684205" y="5958"/>
        <a:ext cx="1089182" cy="1089182"/>
      </dsp:txXfrm>
    </dsp:sp>
    <dsp:sp modelId="{796D2EB5-23D4-4551-9897-00AA89750EF6}">
      <dsp:nvSpPr>
        <dsp:cNvPr id="0" name=""/>
        <dsp:cNvSpPr/>
      </dsp:nvSpPr>
      <dsp:spPr>
        <a:xfrm>
          <a:off x="9627432" y="428514"/>
          <a:ext cx="1540336" cy="1540336"/>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DCL</a:t>
          </a:r>
          <a:r>
            <a:rPr lang="en-IN" sz="1400" kern="1200" dirty="0"/>
            <a:t> </a:t>
          </a:r>
          <a:r>
            <a:rPr lang="en-IN" sz="1100" kern="1200" dirty="0"/>
            <a:t>INSTRUCTIONS</a:t>
          </a:r>
          <a:endParaRPr lang="en-IN" sz="1400" kern="1200" dirty="0"/>
        </a:p>
      </dsp:txBody>
      <dsp:txXfrm>
        <a:off x="9853009" y="654091"/>
        <a:ext cx="1089182" cy="1089182"/>
      </dsp:txXfrm>
    </dsp:sp>
    <dsp:sp modelId="{E9527D9B-3F1E-48A4-B72B-BDF704835467}">
      <dsp:nvSpPr>
        <dsp:cNvPr id="0" name=""/>
        <dsp:cNvSpPr/>
      </dsp:nvSpPr>
      <dsp:spPr>
        <a:xfrm>
          <a:off x="8624350" y="1209999"/>
          <a:ext cx="1540336" cy="1540336"/>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TCL</a:t>
          </a:r>
          <a:r>
            <a:rPr lang="en-IN" sz="1200" kern="1200" dirty="0"/>
            <a:t> </a:t>
          </a:r>
          <a:r>
            <a:rPr lang="en-IN" sz="1100" kern="1200" dirty="0"/>
            <a:t>INSTRUCTIONS</a:t>
          </a:r>
          <a:endParaRPr lang="en-IN" sz="1200" kern="1200" dirty="0"/>
        </a:p>
      </dsp:txBody>
      <dsp:txXfrm>
        <a:off x="8849927" y="1435576"/>
        <a:ext cx="1089182" cy="1089182"/>
      </dsp:txXfrm>
    </dsp:sp>
    <dsp:sp modelId="{96DB291D-BD61-4961-B2E4-10EA37ED260F}">
      <dsp:nvSpPr>
        <dsp:cNvPr id="0" name=""/>
        <dsp:cNvSpPr/>
      </dsp:nvSpPr>
      <dsp:spPr>
        <a:xfrm>
          <a:off x="8552754" y="3814164"/>
          <a:ext cx="1540336" cy="1540336"/>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t>CONSTRAINT</a:t>
          </a:r>
          <a:endParaRPr lang="en-IN" sz="1100" kern="1200" dirty="0"/>
        </a:p>
      </dsp:txBody>
      <dsp:txXfrm>
        <a:off x="8778331" y="4039741"/>
        <a:ext cx="1089182" cy="1089182"/>
      </dsp:txXfrm>
    </dsp:sp>
    <dsp:sp modelId="{203DDF9C-4876-4E44-ADF8-FBFA32439E35}">
      <dsp:nvSpPr>
        <dsp:cNvPr id="0" name=""/>
        <dsp:cNvSpPr/>
      </dsp:nvSpPr>
      <dsp:spPr>
        <a:xfrm>
          <a:off x="9806707" y="4420557"/>
          <a:ext cx="1540336" cy="1540336"/>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FUNCTIONS</a:t>
          </a:r>
          <a:endParaRPr lang="en-IN" sz="1400" kern="1200" dirty="0"/>
        </a:p>
      </dsp:txBody>
      <dsp:txXfrm>
        <a:off x="10032284" y="4646134"/>
        <a:ext cx="1089182" cy="1089182"/>
      </dsp:txXfrm>
    </dsp:sp>
    <dsp:sp modelId="{255309A0-9D97-4CCC-A04A-797490F5C6E7}">
      <dsp:nvSpPr>
        <dsp:cNvPr id="0" name=""/>
        <dsp:cNvSpPr/>
      </dsp:nvSpPr>
      <dsp:spPr>
        <a:xfrm>
          <a:off x="8679485" y="5075616"/>
          <a:ext cx="1540336" cy="1540336"/>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IN" sz="1900" kern="1200" dirty="0"/>
            <a:t>CURSORS</a:t>
          </a:r>
        </a:p>
      </dsp:txBody>
      <dsp:txXfrm>
        <a:off x="8905062" y="5301193"/>
        <a:ext cx="1089182" cy="1089182"/>
      </dsp:txXfrm>
    </dsp:sp>
    <dsp:sp modelId="{103EBF8A-95B1-4E01-B054-2F652F6B5AC5}">
      <dsp:nvSpPr>
        <dsp:cNvPr id="0" name=""/>
        <dsp:cNvSpPr/>
      </dsp:nvSpPr>
      <dsp:spPr>
        <a:xfrm>
          <a:off x="7480119" y="4658953"/>
          <a:ext cx="1540336" cy="1540336"/>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TRIGGERS</a:t>
          </a:r>
          <a:endParaRPr lang="en-IN" sz="1600" kern="1200" dirty="0"/>
        </a:p>
      </dsp:txBody>
      <dsp:txXfrm>
        <a:off x="7705696" y="4884530"/>
        <a:ext cx="1089182" cy="1089182"/>
      </dsp:txXfrm>
    </dsp:sp>
    <dsp:sp modelId="{11D26C2C-2F0D-4DFE-8CB5-A4D1CF9FBFDA}">
      <dsp:nvSpPr>
        <dsp:cNvPr id="0" name=""/>
        <dsp:cNvSpPr/>
      </dsp:nvSpPr>
      <dsp:spPr>
        <a:xfrm>
          <a:off x="3417814" y="5130768"/>
          <a:ext cx="1694370" cy="1694370"/>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SUB-QUERIES</a:t>
          </a:r>
          <a:endParaRPr lang="en-IN" sz="1600" kern="1200" dirty="0"/>
        </a:p>
      </dsp:txBody>
      <dsp:txXfrm>
        <a:off x="3665949" y="5378903"/>
        <a:ext cx="1198100" cy="1198100"/>
      </dsp:txXfrm>
    </dsp:sp>
    <dsp:sp modelId="{4CA20F59-83F0-44FC-BB39-0E188CDF5338}">
      <dsp:nvSpPr>
        <dsp:cNvPr id="0" name=""/>
        <dsp:cNvSpPr/>
      </dsp:nvSpPr>
      <dsp:spPr>
        <a:xfrm>
          <a:off x="2037327" y="5218224"/>
          <a:ext cx="1540336" cy="1540336"/>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IN" sz="2400" kern="1200" dirty="0"/>
            <a:t>VIEWS</a:t>
          </a:r>
          <a:endParaRPr lang="en-IN" sz="1200" kern="1200" dirty="0"/>
        </a:p>
      </dsp:txBody>
      <dsp:txXfrm>
        <a:off x="2262904" y="5443801"/>
        <a:ext cx="1089182" cy="1089182"/>
      </dsp:txXfrm>
    </dsp:sp>
    <dsp:sp modelId="{B657694B-C54F-4A86-B6E1-E48584DA37B5}">
      <dsp:nvSpPr>
        <dsp:cNvPr id="0" name=""/>
        <dsp:cNvSpPr/>
      </dsp:nvSpPr>
      <dsp:spPr>
        <a:xfrm>
          <a:off x="2468784" y="4141989"/>
          <a:ext cx="1540336" cy="1540336"/>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IN" sz="2800" kern="1200" dirty="0"/>
            <a:t>JOINS</a:t>
          </a:r>
          <a:endParaRPr lang="en-IN" sz="1200" kern="1200" dirty="0"/>
        </a:p>
      </dsp:txBody>
      <dsp:txXfrm>
        <a:off x="2694361" y="4367566"/>
        <a:ext cx="1089182" cy="1089182"/>
      </dsp:txXfrm>
    </dsp:sp>
    <dsp:sp modelId="{D38A425E-98E8-47D1-99A1-67C4C0038865}">
      <dsp:nvSpPr>
        <dsp:cNvPr id="0" name=""/>
        <dsp:cNvSpPr/>
      </dsp:nvSpPr>
      <dsp:spPr>
        <a:xfrm>
          <a:off x="31263" y="2808407"/>
          <a:ext cx="1694370" cy="1694370"/>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INDEXES</a:t>
          </a:r>
          <a:endParaRPr lang="en-IN" sz="1200" kern="1200" dirty="0"/>
        </a:p>
      </dsp:txBody>
      <dsp:txXfrm>
        <a:off x="279398" y="3056542"/>
        <a:ext cx="1198100" cy="1198100"/>
      </dsp:txXfrm>
    </dsp:sp>
    <dsp:sp modelId="{B5D44178-B872-49D5-A4B0-8099E2756E47}">
      <dsp:nvSpPr>
        <dsp:cNvPr id="0" name=""/>
        <dsp:cNvSpPr/>
      </dsp:nvSpPr>
      <dsp:spPr>
        <a:xfrm>
          <a:off x="0" y="1729173"/>
          <a:ext cx="1694370" cy="1694370"/>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SEQUENCE</a:t>
          </a:r>
          <a:endParaRPr lang="en-IN" sz="1400" kern="1200" dirty="0"/>
        </a:p>
      </dsp:txBody>
      <dsp:txXfrm>
        <a:off x="248135" y="1977308"/>
        <a:ext cx="1198100" cy="1198100"/>
      </dsp:txXfrm>
    </dsp:sp>
    <dsp:sp modelId="{DA5DBA4E-C71C-4856-ACAD-6597FEA47F80}">
      <dsp:nvSpPr>
        <dsp:cNvPr id="0" name=""/>
        <dsp:cNvSpPr/>
      </dsp:nvSpPr>
      <dsp:spPr>
        <a:xfrm>
          <a:off x="2497900" y="1112594"/>
          <a:ext cx="1694370" cy="1694370"/>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OPERATION</a:t>
          </a:r>
          <a:endParaRPr lang="en-IN" sz="1400" kern="1200" dirty="0"/>
        </a:p>
      </dsp:txBody>
      <dsp:txXfrm>
        <a:off x="2746035" y="1360729"/>
        <a:ext cx="1198100" cy="1198100"/>
      </dsp:txXfrm>
    </dsp:sp>
    <dsp:sp modelId="{ECAD113F-E545-49AE-83E3-AD5B0AB75DCC}">
      <dsp:nvSpPr>
        <dsp:cNvPr id="0" name=""/>
        <dsp:cNvSpPr/>
      </dsp:nvSpPr>
      <dsp:spPr>
        <a:xfrm>
          <a:off x="201261" y="0"/>
          <a:ext cx="1694370" cy="1694370"/>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solidFill>
                <a:schemeClr val="tx1"/>
              </a:solidFill>
            </a:rPr>
            <a:t>EXCEPTIONAL HANDLING</a:t>
          </a:r>
        </a:p>
      </dsp:txBody>
      <dsp:txXfrm>
        <a:off x="449396" y="248135"/>
        <a:ext cx="1198100" cy="1198100"/>
      </dsp:txXfrm>
    </dsp:sp>
    <dsp:sp modelId="{A95FE3F2-4612-43F8-BDD5-5E6D390006AE}">
      <dsp:nvSpPr>
        <dsp:cNvPr id="0" name=""/>
        <dsp:cNvSpPr/>
      </dsp:nvSpPr>
      <dsp:spPr>
        <a:xfrm>
          <a:off x="4157442" y="-219624"/>
          <a:ext cx="1540336" cy="1540336"/>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PACKAGES</a:t>
          </a:r>
          <a:endParaRPr lang="en-IN" sz="1200" kern="1200" dirty="0"/>
        </a:p>
      </dsp:txBody>
      <dsp:txXfrm>
        <a:off x="4383019" y="5953"/>
        <a:ext cx="1089182" cy="1089182"/>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4T15:05:12.116"/>
    </inkml:context>
    <inkml:brush xml:id="br0">
      <inkml:brushProperty name="width" value="0.35" units="cm"/>
      <inkml:brushProperty name="height" value="0.35" units="cm"/>
      <inkml:brushProperty name="color" value="#AE198D"/>
      <inkml:brushProperty name="ignorePressure" value="1"/>
      <inkml:brushProperty name="inkEffects" value="galaxy"/>
      <inkml:brushProperty name="anchorX" value="-1016"/>
      <inkml:brushProperty name="anchorY" value="-1016"/>
      <inkml:brushProperty name="scaleFactor" value="0.5"/>
    </inkml:brush>
  </inkml:definitions>
  <inkml:trace contextRef="#ctx0" brushRef="#br0">1 9321,'0'0,"0"-5,0-5,0-5,0-5,0-2,0-3,0 0,0-1,0 0,0-5,0 1,0-1,0 2,0 1,0-4,0 1,0 1,0 0,0 3,0 0,0 1,0 1,0-4,0-1,0 0,0 1,0 1,0 2,0 0,0 0,0 1,0 1,0-1,0 0,0 1,0-1,0 0,0 0,0 0,0 0,0 0,0 0,0 1,0-1,0 0,0 0,0 0,0 0,0 0,0 0,0 0,0 0,0 1,0-6,0 0,0 0,0 1,0 1,0-4,0 1,0 0,0 2,0 1,0 2,0 0,0 1,0 0,0 0,0 1,0-1,0-5,0-5,0 0,0 1,0 2,0 2,0 2,0 2,0 1,0 0,0-5,0-4,0-1,0-4,0 2,0-3,0 3,0 2,0 4,0 2,0 2,0 12,0 10,0 16,0 8,0 7,0 2,0 2,0 4,0-1,0-1,0-1,0-3,0-1,0-1,0 4,0-5,0 0,0-1,0-1,0-4,0-1,0 1,0 1,0 2,0 6,0 1,0 1,0-1,0-1,0-1,0-1,0 0,0 4,0 0,0 0,0-1,0-2,0 5,0-1,0-1,0 0,0-3,0 0,0-1,0-1,0 0,0-1,0 1,0-1,0 1,0 0,0 0,0 0,0 0,0-1,0 1,0 5,0 0,0 0,0-1,0-1,0-1,0-1,0 5,0-1,0-1,0 0,0-1,0-1,0-1,0-1,0 0,0 0,0-1,0 1,0 0,0-1,0 1,0 0,0 0,0 0,0 0,0 0,0 0,0-1,0 1,0 0,0 5,0 0,0 0,0-6,0-6,0-6,0-5,0-4,0-3,0 0,0-2,0-4,0-5,0-5,0-4,0-3,0-1,0-2,0 0,0 0,0 1,0-1,0 1,0 0,0 0,0 0,0 0,0-5,0 0,0-5,0 1,0 1,0 2,0 2,0-3,0 1,0 0,0 2,0 2,0 0,0 2,0 0,0 0,0-5,0 0,0-4,0 0,0 1,0-3,0 2,0 1,0 3,0 2,0 1,0 2,0 0,0 0,0 1,0-1,0 1,0-1,0 0,0 0,0 0,0 1,0-1,0 0,0 0,0 0,0 0,0 0,0 0,0 0,0 0,0 0,0 0,0 1,0-1,0 0,0 0,0 0,0 0,0 0,0 0,0 0,0 5,0 1,0-1,0-1,0-1,0-1,0 0,0-2,0 0,0 0,0 0,0 0,0 0,0 0,0 0,0 5,0 0,0 0,0 0,0-2,0-1,0-1,0-6,0 1,0-2,0 2,0 6,0-4,0 1,0 0,0-1,0 1,0 1,0 0,0 0,0 0,0 0,0 0,0 0,0 0,0 0,0 1,0-1,0-5,0 0,0 0,0 1,0 1,0 1,0 1,0 0,0 1,0 1,0-1,0 0,0 1,0-6,0 0,0 0,0 1,0 1,0 1,0 1,0 1,0-5,0 0,0 0,0-3,0 0,0 1,0 2,0 1,0 2,0 2,0-1,0 2,0-1,0 1,0-1,0-5,0 0,0 0,0 1,0 2,0 0,0 1,0 0,0 1,0 1,0-1,0 0,0-4,0-1,0 0,0 1,0 1,0 1,0-4,0 1,0-5,0 0,0 3,0 1,0 2,0 2,0 1,0 1,0 0,0 0,0 1,0-1,0 1,0-1,0 0,0-5,0 0,0-5,0 1,0-4,0 2,0 2,0 2,0 3,0 2,0 1,0 1,0 1,0 0,0-1,0 1,0-1,0 0,0 1,0-1,0 0,0 0,0 0,0 0,0 0,0 0,0 0,0-5,0 0,0 0,0 1,0 1,0 1,0 1,0 1,0 0,0 0,0-4,0-1,0 0,0 1,0 1,0-3,0-1,0 2,0 1,0 1,0-3,0 0,0-4,0 0,0-3,0 3,0 1,0 3,0 2,0-3,0 1,0 1,0 1,0 1,0-3,0 0,0 1,0 1,0 2,0 0,0 1,0 1,0 0,0 1,0-1,0 0,0 0,0 1,0-1,0 0,0 0,0 0,0 0,0 0,0 0,0 1,0-6,0 0,0 0,0 1,0 1,0 1,0-4,0 0,0 1,0 1,0 2,0 0,0-4,0 6,0 0,0 1,0 1,0-1,0 0,0-5,0-5,0-1,0 0,0 3,0 3,0-4,0 1,0 1,0 2,0 2,0 1,0 0,0 1,0 0,0 0,0 1,0-1,0 1,0-1,0 0,0 0,0 0,0 0,0-5,0 0,0 0,0 1,0 1,0 1,0 11,0 11,0 11,0 8,0 6,0 4,0 2,0 1,0 0,0 0,0-1,0-5,0-1,0 0,0 1,0 1,0 0,0 2,0 0,0 1,0 0,0 1,0-1,0 0,0 0,0 0,0 5,0 0,0 0,0-1,0-1,0 3,0 1,0-2,0 4,0-1,0-1,0 3,0-2,0 4,0-2,0-2,0-2,0-3,0-1,0-1,0 4,0 0,0-1,0 0,0 4,0-2,0 0,0 4,0-2,0-1,0 3,0 3,0-1,0-2,0 2,0-2,0 2,0 4,0 2,0-2,0-3,0 1,0-4,0-2,0-2,0 1,0 0,0 8,0-1,0 4,0 2,0-3,0 1,0-4,0 1,0-3,0-3,0 2,0 3,0-3,0-1,0-3,0 2,0 4,0 3,0 3,0-2,0 1,0 2,0 1,0 2,0-5,0 6,0-4,0 6,0-5,0-4,0 0,0 1,0-4,0 1,0-2,0-4,0 2,0-3,0-1,0 3,0 2,0 0,0 2,0 3,0-2,0-3,0-4,0-3,0-2,0-2,0-1,0-1,0 5,0 1,0-1,0 0,0 4,0 4,0-6,0-2,0-2,0-1,0-2,0 6,0-1,0 0,0 5,0-1,0-1,0-2,0-2,0-1,0-1,0-1,0 0,0-1,0 1,0-1,0 6,0 0,0 0,0-1,0-2,0 5,0-1,0 0,0-2,0 4,0-1,0 4,0-2,0-1,0 3,0 2,0 0,0 2,0-3,0 3,0 2,0-3,0-3,0-3,0 2,0-3,0-1,0 3,0-1,0-2,0-1,0-2,0-2,0 0,0-1,0-1,0 1,0 5,0-1,0 1,0-1,0-1,0-1,0-1,0-1,0 0,0 0,0 5,0-1,0 1,0-1,0-1,0-1,0-1,0-1,0 0,0 0,0-1,0 1,0 5,0 0,0 4,0 1,0 3,0-2,0-2,0-3,0-2,0-1,0-2,0-1,0-1,0 0,0 1,0 4,0 1,0 0,0-1,0-1,0-1,0-1,0-1,0 0,0 0,0-1,0 1,0 0,0 0,0-1,0 6,0 0,0 0,0-1,0-1,0-1,0-1,0-1,0 0,0 0,0 5,0 0,0-1,0-4,0-8,0-5,0-10,0-15,0-6,0-11,0-18,0-11,0-9,0-1,0-8,0-1,0 4,0 1,0 10,0-4,0-6,0-2,0 3,0-1,0 1,0-6,0 5,0-5,0-6,0 11,0-5,0 7,0 0,0 6,0 4,0 4,0 9,0-3,0 1,0 4,0 6,0 1,0-2,0-2,0 3,0 4,0-2,0-2,0 2,0-2,0 2,0 4,0 3,0 2,0-3,0 1,0 2,0 0,0-3,0 0,0 2,0 0,0 3,0 0,0 1,0-4,0-5,0 1,0-5,0 1,0-1,0 2,0 2,0-1,0 2,0 2,0 2,0 2,0-3,0 0,0 1,0 2,0 0,0-3,0-5,0-4,0-4,0-4,0 4,0 4,0 5,0 4,0 2,0 3,0 1,0-4,0 0,0 0,0 0,0-3,0-4,0-5,0-4,0 2,0 4,0 4,0-1,0 3,0 2,0 1,0 3,0 1,0 1,0 0,0 1,0-6,0 0,0 1,0-5,0 1,0-4,0 2,0 1,0 3,0-3,0-3,0 1,0-3,0-3,0-3,0 3,0 4,0 4,0 3,0-2,0-3,0-4,0 2,0 1,0 4,0 2,0 3,0 2,0 1,0-4,0-1,0 1,0 0,0 2,0 0,0-4,0-4,0 0,0 1,0-3,0 2,0 2,0 3,0 1,0 3,0 0,0 1,0-5,0 1,0-1,0-3,0 0,0 1,0 2,0 2,0-4,0 1,0-4,0-9,0 1,0-3,0 4,0 3,0 5,0 4,0 3,0 1,0 1,0 1,0 0,0 0,0-5,0-1,0 0,0 1,0 1,0 1,0 2,0-1,0 1,0 0,0 1,0-1,0 0,0 0,0-4,0-1,0 0,0 1,0 1,0 1,0 1,0 0,0 1,0 1,0-1,0 0,0 1,0-1,0 0,0 0,0 0,0 0,0 0,0 1,0-1,0 0,0-5,0 0,0 0,0 1,0 1,0 1,0 1,0-4,0 0,0 0,0 1,0 1,0 1,0 2,0-1,0 2,0-1,0 0,0 0,0 6,0 9,0 10,0 10,0 7,0 5,0 3,0 1,0 1,0 5,0-1,0-4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4T15:06:24.244"/>
    </inkml:context>
    <inkml:brush xml:id="br0">
      <inkml:brushProperty name="width" value="0.35" units="cm"/>
      <inkml:brushProperty name="height" value="0.35" units="cm"/>
      <inkml:brushProperty name="color" value="#AE198D"/>
      <inkml:brushProperty name="ignorePressure" value="1"/>
      <inkml:brushProperty name="inkEffects" value="galaxy"/>
      <inkml:brushProperty name="anchorX" value="-4064.14917"/>
      <inkml:brushProperty name="anchorY" value="5024.47656"/>
      <inkml:brushProperty name="scaleFactor" value="0.5"/>
    </inkml:brush>
    <inkml:brush xml:id="br1">
      <inkml:brushProperty name="width" value="0.35" units="cm"/>
      <inkml:brushProperty name="height" value="0.35" units="cm"/>
      <inkml:brushProperty name="color" value="#AE198D"/>
      <inkml:brushProperty name="ignorePressure" value="1"/>
      <inkml:brushProperty name="inkEffects" value="galaxy"/>
      <inkml:brushProperty name="anchorX" value="-2749.7334"/>
      <inkml:brushProperty name="anchorY" value="5024.47656"/>
      <inkml:brushProperty name="scaleFactor" value="0.5"/>
    </inkml:brush>
  </inkml:definitions>
  <inkml:trace contextRef="#ctx0" brushRef="#br0">1601 1,'0'0,"5"0,5 0,5 0,0 0,7 0,2 0,8 0,0 0,0 0,-2 0,0 0,-2 0,3 0,0 0,4 0,-1 0,-1 0,-3 0,-1 0,-2 0,-1 0,-1 0,0 0,-1 0,1 0,4 0,1 0,0 0,4 0,4 0,-1 0,-2 0,3 0,-3 0,-2 0,-3 0,-2 0,4 0,-2 0,5 0,-1 0,-1 0,2 0,-1 0,-2 0,3 0,-2 0,4 0,-2 0,3 0,-2 0,-2 0,-3 0,-2 0,-3 0,0 0,-1 0,4 0,6 0,5 0,4 0,-2 0,-3 0,-4 0,1 0,-8 0,-1 0,7 0,-1 0,0 0,4 0,-2 0,-2 0,-2 0,-3 0,-1 0,-1 0,4 0,0 0,-1 0,0 0,-1 0,-2 0,0 0,-1 0,0 0,0 0,0 0,-1 0,1 0,0 0,-1 0,1 0,5 0,0 0,0 0,-1 0,4 0,-1 0,4 0,4 0,3 0,8 0,2 0,-3 0,-1 0,0 0,-6 0,0 0,-4 0,-4 0,1 0,-3 0,-1 0,-3 0,-7 0,-1 0,-1 0,1 0,5 0,7 0,6 0,4 0,4 0,3 0,-5 0,6 0,0 0,-4 0,-1 0,-4 0,-1 0,-3 0,-4 0,-4 0,-2 0,-1 0,-2 0,-1 0,6 0,-1 0,5 0,5 0,4 0,-2 0,2 0,2 0,6 0,2 0,-4 0,-6 0,0 0,-5 0,-5 0,-2 0,-4 0,-1 0,-1 0,9 0,11 0,4 0,4 0,6 0,1 0,-2 0,-2 0,-6 0,-8 0,-1 0,0 0,-3 0,-4 0,-3 0,-2 0,2 0,0 0,3 0,10 0,8 0,9 0,2 0,-1 0,-3 0,-7 0,-3 0,-2 0,-1 0,-4 0,-5 0,-9 0,-4 0,3 0,-1 0,6 0,4 0,1 0,-2 0,-3 0,-2 0,3 0,-1 0,3 0,-1 0,-1 0,2 0,-1 0,-2 0,-2 0,-2 0,-1 0,-2 0,0 0,0 0,-1 0,1 0,0 0,-1 0,1 0,0 0,-1 0,1 0,0 0,0 0,0 0,0 0,0 0,0 0,0 0,0 0,0 0,0 0,-1 0,1 0,0 0,0 0,0 0,0 0,0 0,5 0,0 0,0 0,-1 0,-1 0,-1 0,-1 0,4 0,5 0,0 0,-1 0,-2 0,-2 0,-3 0,0 0,-2 0,0 0,-1 0,1 0,-1 0,1 0,0 0,4 0,6 0,5 0,5 0,7 0,2 0,7 0,-1 0,-1 0,3 0,-3 0,-6 0,-8 0,-7 0,-6 0,-3 0,-4 0,-1 0,0 0,-1 0,1 0,0 0,0 0,1 0,-1 0,6 0,0 0,0 0,0 0,-2 0,-11 0,-16 0,-12 0,-3 0,-5 0,-3 0,-7 0,-1 0,-6 0,-4 0,2 0,1 0,3 0,3 0,-11 0,0 0,1 0,-6 0,4 0,-8 0,0 0,4 0,5 0,5 0,5 0,4 0,2 0,1 0,1 0,0 0,0 0,0 0,-10 0,-1 0,-5 0,-3 0,-8 0,2 0,-5 0,-6 0,-4 0,0 0,-8 0,-2 0,3 0,4 0,11 0,4 0,8 0,3 0,4 0,4 0,4 0,-4 0,3 0,0 0,-3 0,-5 0,-3 0,-4 0,-7 0,-7 0,-2 0,1 0,-2 0,-4 0,-2 0,2 0,3 0,9 0,3 0,3 0,7 0,4 0,5 0,-6 0,1 0,2 0,3 0,2 0,-3 0,-9 0,-3 0,-4 0,-2 0,4 0,-5 0,-9 0,3 0,-9 0,2 0,-2 0,2 0,3 0,5 0,-3 0,-2 0,6 0,2 0,3 0,6 0,-4 0,5 0,0 0,-2 0,5 0,4 0,-1 0,-2 0,-2 0,-3 0,-2 0,-2 0,5 0,4 0,-5 0,4 0,-7 0,3 0,4 0,5 0,4 0,-2 0,2 0,-8 0,-8 0,-5 0,-1 0,-1 0,-9 0,-5 0,-3 0,-2 0,-2 0,-1 0,6 0,0 0,6 0,4 0,4 0,4 0,6 0,8 0,5 0,4 0,3 0,-2 0,0 0,0 0,-4 0,-4 0,1 0,1 0,-2 0,-3 0,-3 0,-8 0,3 0,4 0,0 0,-4 0,2 0,0 0,4 0,0 0,-2 0,0 0,2 0,5 0,-2 0,-1 0,-3 0,3 0,3 0,4 0,2 0,4 0,1 0,1 0,1 0,0 0,-1 0,1 0,-1 0,1 0,-1 0,0 0,-5 0,-5 0,0 0,1 0,-8 0,-8 0,-4 0,-6 0,0 0,-4 0,2 0,2 0,3 0,2 0,-2 0,6 0,1 0,7 0,5 0,5 0,4 0,2 0,2 0,1 0,0 0,1 0,-1 0,-1 0,1 0,-1 0,0 0,0 0,0 0,0 0,-5 0,0 0,0 0,-4 0,1 0,-4 0,2 0,2 0,1 0,3 0,2 0,2 0,0 0,0 0,1 0,-1 0,5 0,1 0,-1 0,0 0,-2 0,-1 0,-1 0,0 0,-1 0,0 0,0 0,0 0,-1 0,1 0,0 0,5 0,1 0,-1 0,-1 0,-6 0,-1 0,-1 0,1 0,0 0,1 0,1 0,0 0,-4 0,0 0,0 0,1 0,1 0,2 0,5 0,1 0,0 0,-1 0,0 0,-2 0,-6 0,0 0,-1 0,1 0,0 0,2 0,1 0,9 0</inkml:trace>
  <inkml:trace contextRef="#ctx0" brushRef="#br1" timeOffset="1">287 1,'21'0,"9"0,0 0,0 0,-1 0,-2 0,0 0,-1 0,0 0,-1 0,-1 0,1 0,0 0,-1 0,1 0,0 0,0 0,-5 0,-1 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4T15:07:07.759"/>
    </inkml:context>
    <inkml:brush xml:id="br0">
      <inkml:brushProperty name="width" value="0.35" units="cm"/>
      <inkml:brushProperty name="height" value="0.35" units="cm"/>
      <inkml:brushProperty name="color" value="#AE198D"/>
      <inkml:brushProperty name="ignorePressure" value="1"/>
      <inkml:brushProperty name="inkEffects" value="galaxy"/>
      <inkml:brushProperty name="anchorX" value="-2231.97974"/>
      <inkml:brushProperty name="anchorY" value="6040.47656"/>
      <inkml:brushProperty name="scaleFactor" value="0.5"/>
    </inkml:brush>
  </inkml:definitions>
  <inkml:trace contextRef="#ctx0" brushRef="#br0">0 1915,'0'0,"0"4,0 7,0 4,0 4,0 3,0 3,0 0,0 1,0 5,0 0,0 0,0-2,0-1,0-1,0-1,0 0,0-1,0-1,0 1,0 0,0-1,0 1,0 0,0 0,0 0,0 4,0 1,0 1,0 3,0-1,0 4,0-2,0-2,0-2,0-2,0-2,0-1,0-6,0-10,0-11,0-9,0-8,0-9,0-3,0-2,0 1,0 1,0 2,0 1,0 1,0 1,0 0,0 0,0 1,0-1,0-4,0-1,0 0,0 1,0 1,0 1,0 1,0 0,0 1,0 1,0-1,0 0,0 1,0-1,0 0,0 0,0 0,0 0,0 1,0 3,0 2,0-1,0-1,0 4,0 0,0-2,0-6,0-2,0-1,0-1,0 2,0-1,0 2,0 1,0-1,0 2,0-1,0 0,0 0,0 0,0 0,0 1,0-1,0 0,0 0,0 0,0 0,0 5,0-4,0-2,0 1,0-1,0 0,0 0,0 0,0 1,0 0,0 0,0 10,0 10,0 11,0 8,0 6,0 4,0 2,0-9,0-11,0-9,0-10,0-6,0-4,0-3,0-1,0 0,0 0,0 1,0 0,0 1,0-5,0-1,0 1,0 1,0 2,0-5,0 1,0 0,0-3,0 1,0 2,0 6,0 2,0 1,0 1,0-2,0 1,0-2,0-5,0 0,0-1,0 0,0 2,0 1,0 1,0 1,0 0,0 0,0 0,0 1,0-1,0 0,0 0,0 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5T10:39:37.092"/>
    </inkml:context>
    <inkml:brush xml:id="br0">
      <inkml:brushProperty name="width" value="0.35" units="cm"/>
      <inkml:brushProperty name="height" value="0.35" units="cm"/>
      <inkml:brushProperty name="color" value="#FF4E00"/>
      <inkml:brushProperty name="ignorePressure" value="1"/>
      <inkml:brushProperty name="inkEffects" value="rainbow"/>
      <inkml:brushProperty name="anchorX" value="-34046.48438"/>
      <inkml:brushProperty name="anchorY" value="-2978.04126"/>
      <inkml:brushProperty name="scaleFactor" value="0.5"/>
    </inkml:brush>
    <inkml:brush xml:id="br1">
      <inkml:brushProperty name="width" value="0.35" units="cm"/>
      <inkml:brushProperty name="height" value="0.35" units="cm"/>
      <inkml:brushProperty name="color" value="#FF4E00"/>
      <inkml:brushProperty name="ignorePressure" value="1"/>
      <inkml:brushProperty name="inkEffects" value="rainbow"/>
      <inkml:brushProperty name="anchorX" value="-54721.23438"/>
      <inkml:brushProperty name="anchorY" value="-2978.04126"/>
      <inkml:brushProperty name="scaleFactor" value="0.5"/>
    </inkml:brush>
    <inkml:brush xml:id="br2">
      <inkml:brushProperty name="width" value="0.35" units="cm"/>
      <inkml:brushProperty name="height" value="0.35" units="cm"/>
      <inkml:brushProperty name="color" value="#FF4E00"/>
      <inkml:brushProperty name="ignorePressure" value="1"/>
      <inkml:brushProperty name="inkEffects" value="rainbow"/>
      <inkml:brushProperty name="anchorX" value="-21065.55859"/>
      <inkml:brushProperty name="anchorY" value="-2978.04126"/>
      <inkml:brushProperty name="scaleFactor" value="0.5"/>
    </inkml:brush>
    <inkml:brush xml:id="br3">
      <inkml:brushProperty name="width" value="0.35" units="cm"/>
      <inkml:brushProperty name="height" value="0.35" units="cm"/>
      <inkml:brushProperty name="color" value="#FF4E00"/>
      <inkml:brushProperty name="ignorePressure" value="1"/>
      <inkml:brushProperty name="inkEffects" value="rainbow"/>
      <inkml:brushProperty name="anchorX" value="-21065.46094"/>
      <inkml:brushProperty name="anchorY" value="-2978.04126"/>
      <inkml:brushProperty name="scaleFactor" value="0.5"/>
    </inkml:brush>
    <inkml:brush xml:id="br4">
      <inkml:brushProperty name="width" value="0.35" units="cm"/>
      <inkml:brushProperty name="height" value="0.35" units="cm"/>
      <inkml:brushProperty name="color" value="#FF4E00"/>
      <inkml:brushProperty name="ignorePressure" value="1"/>
      <inkml:brushProperty name="inkEffects" value="rainbow"/>
      <inkml:brushProperty name="anchorX" value="-21064.83789"/>
      <inkml:brushProperty name="anchorY" value="-2978.04126"/>
      <inkml:brushProperty name="scaleFactor" value="0.5"/>
    </inkml:brush>
    <inkml:brush xml:id="br5">
      <inkml:brushProperty name="width" value="0.35" units="cm"/>
      <inkml:brushProperty name="height" value="0.35" units="cm"/>
      <inkml:brushProperty name="color" value="#FF4E00"/>
      <inkml:brushProperty name="ignorePressure" value="1"/>
      <inkml:brushProperty name="inkEffects" value="rainbow"/>
      <inkml:brushProperty name="anchorX" value="-21064.8457"/>
      <inkml:brushProperty name="anchorY" value="-2978.04126"/>
      <inkml:brushProperty name="scaleFactor" value="0.5"/>
    </inkml:brush>
  </inkml:definitions>
  <inkml:trace contextRef="#ctx0" brushRef="#br0">15457 1,'0'0,"4"0,12 0,9 0,0 0,7 0,-1 0,5 0,4 0,-1 0,7 0,8 0,2 0,5 0,0 0,-1 0,-3 0,3 0,-2 0,-2 0,3 0,-1 0,-7 0,-6 0,-8 0,-5 0,1 0,3 0,3 0,0 0,-4 0,-2 0,-2 0,1 0,4 0,0 0,2 0,14 0,3 0,12 0,5 0,4 0,1 0,6 0,5 0,-1 0,-6 0,6 0,3 0,-6 0,3 0,1 0,-2 0,-1 0,-4 0,3 0,-7 0,8 0,4 0,5 0,2 0,3 0,-4 0,1 0,-1 0,2 0,5 0,6 0,16 0,5 0,-7 0,10 0,-10 0,-1 0,4 0,-15 0,-4 0,-5 0,-3 0,-6 0,0 0,0 0,-3 0,6 0,12 0,-7 0,-5 0,-1 0,-11 0,-4 0,-8 0,-13 0,-6 0,1 0,-6 0,4 0,-6 0,6 0,1 0,0 0,4 0,6 0,-6 0,-1 0,2 0,-1 0,-1 0,-2 0,0 0,3 0,-1 0,0 0,-1 0,-1 0,3 0,5 0,-1 0,4 0,8 0,3 0,12 0,6 0,10 0,17 0,18 0,-1 0,-5 0,3 0,-8 0,-7 0,-3 0,16 0,0 0,22 0,9 0,-1 0,3 0,2 0,-8 0,-8 0,-4 0,-23 0,9 0,6 0,-4 0,-3 0,-8 0,3 0,-2 0,5 0,-11 0,5 0,-11 0,5 0,1 0,1 0,12 0,-4 0,-4 0,-2 0,-2 0,-9 0,-10 0,0 0,-2 0,-1 0,0 0,-5 0,0 0,5 0,-3 0,0 0,1 0,-5 0,1 0,-4 0,5 0,8 0,16 0,-2 0,3 0,-7 0,25 0,7 0,-8 0,-2 0,2 0,1 0,3 0,-1 0,2 0,1 0,-2 0,12 0,-9 0,-9 0,1 0,-5 0,3 0,-16 0,-7 0,-2 0,-4 0,-6 0,-7 0,-11 0,-5 0,1 0,-5 0,5 0,-5 0,5 0,5 0,-8 0,-2 0,-5 0,-1 0,-4 0,-3 0,-8 0,3 0,-7 0,-1 0,6 0,-5 0,1 0,5 0,1 0,0 0,0 0,-1 0,5 0,4 0,14 0,10 0,-7 0,4 0,-65 0</inkml:trace>
  <inkml:trace contextRef="#ctx0" brushRef="#br1" timeOffset="-1">36132 1,'-42'0,"-192"0,6 0,23 0,28 0,16 0,22 0,11 0,17 0,8 0,15 0,8 0,5 0,-6 0,4 0,-4 0,1 0,10 0,7 0,1 0,5 0,1 0,-1 0,0 0,-3 0,-4 0,7 0,-9 0,-1 0,-9 0,-12 0,-12 0,-10 0,-27 0,-21 0,-38 0,-33 0,-54 0,-27 0,-18 0,-5 0,14 0,7 0,-8 0,-10 0,-23 0,-7 0,-9 0,-4 0,-2 0,13 0,-3 0,4 0,23 0,24 0,3 0,8 0,28 0,13 0,20 0,11 0,28 0,14 0,1 0,6 0,12 0,13 0,22 0,25 0,21 0,13 0,12 0,8 0,10 0,-2 0,0 0,0 0,-5 0,-7 0,0 0,1 0,-3 0,2 0,-3 0,-3 0,3 0,2 0,-12 0,-2 0,2 0,0 0,0 0,-1 0,-9 0,-17 0,-10 0,-18 0,-6 0,-3 0,2 0,-9 0,8 0,2 0,-5 0,-13 0,-24 0,-18 0,-34 0,-26 0,-11 0,10 0,12 0,19 0,-12 0,-12 0,-6 0,-3 0,15 0,6 0,17 0,25 0,12 0,5 0,-7 0,2 0,4 0,8 0,21 0,11 0,0 0,20 0,3 0,-3 0,4 0,3 0,3 0,13 0,3 0,7 0,8 0,5 0,1 0,11 0,-1 0,-5 0,6 0,-2 0,-2 0,-3 0,-3 0,3 0,8 0,5 0,4 0,6 0,1 0,5 0,5 0,2 0,4 0,1 0,1 0,1 0,0 0,5 0,-1 0,-4 0,3 0,-5 0,-7 0,0 0,-4 0,-10 0,-7 0,-9 0,-10 0,-14 0,-23 0,-11 0,-42 0,-4 0,-20 0,-9 0,-25 0,-18 0,-11 0,-1 0,9 0,15 0,17 0,13 0,26 0,23 0,30 0,0 0,4 0,8 0,4 0,8 0,11 0,5 0,10 0,6 0,11 0,9 0,7 0,6 0,3 0,2 0,1 0,0 0,-6 0,1 0,-2 0,2 0,0 0,-4 0,1 0,1 0,0 0,2 0,-3 0,-15 0,-29 0,-20 0,-27 0,-34 0,-27 0,-16 0,-4 0,2 0,6 0,17 0,20 0,15 0,21 0,17 0,9 0,-16 0,-4 0,-6 0,1 0,19 0,15 0,15 0,15 0,9 0,9 0,6 0,0 0,2 0,-3 0,2 0,-5 0,-3 0,2 0,2 0,3 0,-2 0,-2 0,0 0,-2 0,2 0,2 0,-1 0,2 0,-3 0,2 0,-3 0,-3 0,3 0,1 0,5 0,-3 0,-3 0,2 0,-3 0,-3 0,7 0,-1 0,-2 0,2 0,-3 0,-2 0,2 0,-2 0,2 0,4 0,-1 0,-3 0,2 0,-3 0,-2 0,-3 0,-1 0,3 0,-2 0,29 0</inkml:trace>
  <inkml:trace contextRef="#ctx0" brushRef="#br2" timeOffset="-7351.08">2476 1,'208'0,"132"0,6 0,6 0,-23 0,-25 0,-30 0,-23 0,-36 0,-31 0,-31 0,-18 0,-22 0,-10 0,-23 0,-7 0,-16 0,-6 0,-10 0,-6 0,-5 0,-3 0,-3 0,0 0,-6 0,1 0,-6 0,-3 0,-9 0,-7 0,-8 0,-5 0,-4 0,-2 0,-1 0,-1 0,1 0,0 0,-10 0,-5 0,-4 0,-8 0,-8 0,5 0,-5 0,-2 0,6 0,-3 0,-2 0,2 0,-4 0,-2 0,2 0,-2 0,3 0,3 0,-7 0,3 0,-3 0,8 0,3 0,4 0,7 0,6 0,6 0,-1 0,2 0,-3 0,-3 0,1 0,2 0,3 0,-3 0,2 0,2 0,2 0,-4 0,2 0,-5 0,-3 0,1 0,8 0,2 0,3 0,6 0,-9 0,0 0,-7 0,-4 0,-5 0,-2 0,-3 0,-1 0,4 0,0 0,1 0,-1 0,3 0,-5 0,0 0,-3 0,-5 0,0 0,-5 0,-4 0,-8 0,1 0,-1 0,-1 0,5 0,0 0,-1 0,52 0</inkml:trace>
  <inkml:trace contextRef="#ctx0" brushRef="#br3" timeOffset="-7353.08">2476 1,'83'0,"-17"0,-10 0,-6 0,-9 0,-6 0,-5 0,-3 0,-2 0,-1 0,-1 0,1 0,0 0,0 0,-9 0,-11 0,-10 0,-8 0,-5 0,-5 0,-2 0,-6 0,0 0,0 0,2 0,1 0,2 0,1 0,0 0,6 0,1 0,-1 0,0 0,-2 0,-1 0,5 0,3 0,10 0,10 0,8 0,5 0,5 0,2 0,1 0,6 0,5 0,-1 0,-1 0,-2 0,-3 0,3 0,-6 0,-2 0,-1 0,-1 0,1 0,-11 0,-9 0,-15 0,-8 0,-11 0,-9 0,-10 0,-9 0,-12 0,-6 0,-9 0,5 0,45 0</inkml:trace>
  <inkml:trace contextRef="#ctx0" brushRef="#br4" timeOffset="-7355.08">2476 1,'62'0,"5"0,-3 0,0 0,-3 0,2 0,-3 0,-7 0,3 0,-8 0,-1 0,-6 0,1 0,-5 0,-3 0,1 0,-2 0,-12 0,-12 0,-7 0,-9 0,-7 0,-6 0,-4 0,-6 0,-6 0,-11 0,-4 0,-2 0,-11 0,-5 0,-4 0,-3 0,9 0,1 0,4 0,5 0,7 0,17 0</inkml:trace>
  <inkml:trace contextRef="#ctx0" brushRef="#br5" timeOffset="-7356.08">2476 1,'24'0,"83"0,44 0,58 0,31 0,9 0,-2 0,-19 0,-36 0,-32 0,-35 0,-31 0,-26 0,-16 0,-18 0,-4 0,-5 0,-7 0,-1 0,-14 0,-19 0,-14 0,-21 0,-17 0,-19 0,-21 0,-1 0,-16 0,5 0,8 0,5 0,10 0,8 0,15 0,1 0,3 0,-10 0,-2 0,-1 0,12 0,11 0,12 0,10 0,7 0,5 0,2 0,2 0,9 0,10 0,20 0,8 0,21 0,32 0,54 0,28 0,35 0,39 0,8 0,-15 0,-32 0,-35 0,-27 0,-36 0,-17 0,-16 0,-10 0,-10 0,-3 0,-6 0,2 0,1 0,-1 0,2 0,-2 0,7 0,2 0,3 0,7 0,-5 0,-5 0,-6 0,-6 0,1 0,-3 0,-2 0,-2 0,-1 0,-1 0,-1 0,0 0,-1 0,-4 0,-1 0,1 0,-5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5T10:39:38.473"/>
    </inkml:context>
    <inkml:brush xml:id="br0">
      <inkml:brushProperty name="width" value="0.35" units="cm"/>
      <inkml:brushProperty name="height" value="0.35" units="cm"/>
      <inkml:brushProperty name="color" value="#FF4E00"/>
      <inkml:brushProperty name="ignorePressure" value="1"/>
      <inkml:brushProperty name="inkEffects" value="rainbow"/>
      <inkml:brushProperty name="anchorX" value="-54518.97266"/>
      <inkml:brushProperty name="anchorY" value="-2978.04126"/>
      <inkml:brushProperty name="scaleFactor" value="0.5"/>
    </inkml:brush>
  </inkml:definitions>
  <inkml:trace contextRef="#ctx0" brushRef="#br0">169 1,'15'0,"31"0,-2 0,0 0,-4 0,0 0,1 0,-2 0,-3 0,-4 0,2 0,4 0,2 0,0 0,1 0,-2 0,-4 0,2 0,-8 0,3 0,3 0,-1 0,-2 0,-1 0,-2 0,3 0,4 0,-1 0,-1 0,-2 0,-2 0,2 0,-1 0,0 0,-2 0,-2 0,-1 0,0 0,-1 0,0 0,0 0,4 0,-4 0,5 0,-1 0,9 0,15 0,5 0,12 0,10 0,7 0,12 0,5 0,11 0,1 0,3 0,-2 0,1 0,11 0,2 0,2 0,18 0,14 0,4 0,-5 0,-9 0,11 0,2 0,19 0,17 0,27 0,8 0,-1 0,-16 0,-24 0,-24 0,-21 0,-4 0,-10 0,4 0,-4 0,-8 0,-14 0,-3 0,-11 0,-9 0,-13 0,-1 0,-3 0,3 0,9 0,1 0,-7 0,2 0,-3 0,-1 0,-8 0,-1 0,-7 0,-9 0,-5 0,2 0,-7 0,-4 0,-6 0,5 0,2 0,-1 0,1 0,6 0,-3 0,1 0,6 0,-10 0,6 0,4 0,1 0,6 0,-5 0,8 0,8 0,9 0,4 0,4 0,10 0,13 0,12 0,11 0,18 0,11 0,12 0,20 0,-2 0,-5 0,-20 0,-15 0,-13 0,11 0,-5 0,7 0,0 0,20 0,6 0,-1 0,-5 0,-1 0,-16 0,-15 0,-26 0,-16 0,-8 0,-9 0,-5 0,3 0,3 0,0 0,-6 0,-6 0,-3 0,0 0,1 0,-4 0,1 0,7 0,-8 0,1 0,6 0,2 0,-4 0,1 0,1 0,-5 0,5 0,7 0,1 0,5 0,1 0,2 0,14 0,-2 0,17 0,5 0,-1 0,3 0,-5 0,0 0,-5 0,-9 0,-4 0,-17 0,-8 0,-9 0,-13 0,0 0,-3 0,-7 0,5 0,1 0,0 0,-5 0,1 0,-1 0,6 0,-4 0,6 0,10 0,6 0,4 0,3 0,10 0,2 0,8 0,4 0,-3 0,1 0,-1 0,-9 0,-5 0,-4 0,-9 0,-6 0,-6 0,-9 0,-3 0,-7 0,0 0,2 0,-4 0,-2 0,-3 0,-3 0,-3 0,0 0,4 0,-1 0,5 0,10 0,4 0,-2 0,6 0,1 0,5 0,-5 0,4 0,9 0,-1 0,-7 0,3 0,-4 0,3 0,-7 0,4 0,-2 0,-6 0,-2 0,0 0,-1 0,-4 0,-4 0,0 0,-8 0,-3 0,-2 0,-2 0,0 0,0 0,1 0,0 0,0 0,1 0,4 0,1 0,1 0,3 0,-1 0,-1 0,-2 0,-2 0,4 0,-1 0,-1 0,-1 0,-1 0,-1 0,-2 0,0 0,0 0,0 0,4 0,6 0,5 0,-1 0,-2 0,2 0,-3 0,8 0,6 0,19 0,2 0,29 0,37 0,36 0,41 0,14 0,10 0,-9 0,-31 0,-34 0,-28 0,-34 0,-20 0,-21 0,-11 0,-11 0,-8 0,-4 0,-3 0,-1 0,0 0,-5 0,0 0,-4 0,1 0,1 0,3 0,2 0,2 0,5 0,2 0,1 0,-2 0,-1 0,0 0,-2 0,-1 0,0 0,5 0,0 0,0 0,-1 0,-2 0,0 0,4 0,5 0,-1 0,-1 0,3 0,-3 0,4 0,-2 0,7 0,3 0,3 0,1 0,11 0,1 0,9 0,3 0,-2 0,1 0,-6 0,-9 0,-5 0,-3 0,-3 0,-5 0,0 0,6 0,6 0,12 0,16 0,19 0,-7 0,-2 0,-6 0,-14 0,-14 0,-12 0,-6 0,-6 0,-4 0,-3 0,-1 0,-2 0,0 0,0 0,5 0,5 0,6 0,9 0,3 0,-2 0,4 0,-5 0,0 0,-7 0,-4 0,15 0,11 0,19 0,14 0,8 0,13 0,11 0,3 0,-13 0,-6 0,-8 0,-4 0,-12 0,-2 0,1 0,-4 0,8 0,-7 0,2 0,3 0,2 0,13 0,7 0,17 0,4 0,-3 0,0 0,-17 0,-18 0,-20 0,-19 0,-10 0,-9 0,-1 0,0 0,-2 0,4 0,-3 0,-2 0,3 0,-2 0,3 0,-2 0,3 0,-3 0,-1 0,2 0,-2 0,3 0,3 0,-2 0,3 0,-3 0,-4 0,3 0,-3 0,3 0,-2 0,3 0,-2 0,-3 0,3 0,-2 0,3 0,3 0,-2 0,3 0,-4 0,-2 0,2 0,-3 0,3 0,-2 0,3 0,-3 0,-1 0,2 0,3 0,-2 0,-2 0,2 0,2 0,4 0,-3 0,-3 0,2 0,-3 0,2 0,-3 0,-2 0,3 0,-3 0,4 0,-3 0,-1 0,3 0,-2 0,3 0,3 0,-2 0,-3 0,3 0,-3 0,3 0,2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5T10:39:53.242"/>
    </inkml:context>
    <inkml:brush xml:id="br0">
      <inkml:brushProperty name="width" value="0.35" units="cm"/>
      <inkml:brushProperty name="height" value="0.35" units="cm"/>
      <inkml:brushProperty name="color" value="#FF4E00"/>
      <inkml:brushProperty name="ignorePressure" value="1"/>
      <inkml:brushProperty name="inkEffects" value="rainbow"/>
      <inkml:brushProperty name="anchorX" value="-54518.97266"/>
      <inkml:brushProperty name="anchorY" value="-2978.04126"/>
      <inkml:brushProperty name="scaleFactor" value="0.5"/>
    </inkml:brush>
  </inkml:definitions>
  <inkml:trace contextRef="#ctx0" brushRef="#br0">169 1,'15'0,"31"0,-2 0,0 0,-4 0,0 0,1 0,-2 0,-3 0,-4 0,2 0,4 0,2 0,0 0,1 0,-2 0,-4 0,2 0,-8 0,3 0,3 0,-1 0,-2 0,-1 0,-2 0,3 0,4 0,-1 0,-1 0,-2 0,-2 0,2 0,-1 0,0 0,-2 0,-2 0,-1 0,0 0,-1 0,0 0,0 0,4 0,-4 0,5 0,-1 0,9 0,15 0,5 0,12 0,10 0,7 0,12 0,5 0,11 0,1 0,3 0,-2 0,1 0,11 0,2 0,2 0,18 0,14 0,4 0,-5 0,-9 0,11 0,2 0,19 0,17 0,27 0,8 0,-1 0,-16 0,-24 0,-24 0,-21 0,-4 0,-10 0,4 0,-4 0,-8 0,-14 0,-3 0,-11 0,-9 0,-13 0,-1 0,-3 0,3 0,9 0,1 0,-7 0,2 0,-3 0,-1 0,-8 0,-1 0,-7 0,-9 0,-5 0,2 0,-7 0,-4 0,-6 0,5 0,2 0,-1 0,1 0,6 0,-3 0,1 0,6 0,-10 0,6 0,4 0,1 0,6 0,-5 0,8 0,8 0,9 0,4 0,4 0,10 0,13 0,12 0,11 0,18 0,11 0,12 0,20 0,-2 0,-5 0,-20 0,-15 0,-13 0,11 0,-5 0,7 0,0 0,20 0,6 0,-1 0,-5 0,-1 0,-16 0,-15 0,-26 0,-16 0,-8 0,-9 0,-5 0,3 0,3 0,0 0,-6 0,-6 0,-3 0,0 0,1 0,-4 0,1 0,7 0,-8 0,1 0,6 0,2 0,-4 0,1 0,1 0,-5 0,5 0,7 0,1 0,5 0,1 0,2 0,14 0,-2 0,17 0,5 0,-1 0,3 0,-5 0,0 0,-5 0,-9 0,-4 0,-17 0,-8 0,-9 0,-13 0,0 0,-3 0,-7 0,5 0,1 0,0 0,-5 0,1 0,-1 0,6 0,-4 0,6 0,10 0,6 0,4 0,3 0,10 0,2 0,8 0,4 0,-3 0,1 0,-1 0,-9 0,-5 0,-4 0,-9 0,-6 0,-6 0,-9 0,-3 0,-7 0,0 0,2 0,-4 0,-2 0,-3 0,-3 0,-3 0,0 0,4 0,-1 0,5 0,10 0,4 0,-2 0,6 0,1 0,5 0,-5 0,4 0,9 0,-1 0,-7 0,3 0,-4 0,3 0,-7 0,4 0,-2 0,-6 0,-2 0,0 0,-1 0,-4 0,-4 0,0 0,-8 0,-3 0,-2 0,-2 0,0 0,0 0,1 0,0 0,0 0,1 0,4 0,1 0,1 0,3 0,-1 0,-1 0,-2 0,-2 0,4 0,-1 0,-1 0,-1 0,-1 0,-1 0,-2 0,0 0,0 0,0 0,4 0,6 0,5 0,-1 0,-2 0,2 0,-3 0,8 0,6 0,19 0,2 0,29 0,37 0,36 0,41 0,14 0,10 0,-9 0,-31 0,-34 0,-28 0,-34 0,-20 0,-21 0,-11 0,-11 0,-8 0,-4 0,-3 0,-1 0,0 0,-5 0,0 0,-4 0,1 0,1 0,3 0,2 0,2 0,5 0,2 0,1 0,-2 0,-1 0,0 0,-2 0,-1 0,0 0,5 0,0 0,0 0,-1 0,-2 0,0 0,4 0,5 0,-1 0,-1 0,3 0,-3 0,4 0,-2 0,7 0,3 0,3 0,1 0,11 0,1 0,9 0,3 0,-2 0,1 0,-6 0,-9 0,-5 0,-3 0,-3 0,-5 0,0 0,6 0,6 0,12 0,16 0,19 0,-7 0,-2 0,-6 0,-14 0,-14 0,-12 0,-6 0,-6 0,-4 0,-3 0,-1 0,-2 0,0 0,0 0,5 0,5 0,6 0,9 0,3 0,-2 0,4 0,-5 0,0 0,-7 0,-4 0,15 0,11 0,19 0,14 0,8 0,13 0,11 0,3 0,-13 0,-6 0,-8 0,-4 0,-12 0,-2 0,1 0,-4 0,8 0,-7 0,2 0,3 0,2 0,13 0,7 0,17 0,4 0,-3 0,0 0,-17 0,-18 0,-20 0,-19 0,-10 0,-9 0,-1 0,0 0,-2 0,4 0,-3 0,-2 0,3 0,-2 0,3 0,-2 0,3 0,-3 0,-1 0,2 0,-2 0,3 0,3 0,-2 0,3 0,-3 0,-4 0,3 0,-3 0,3 0,-2 0,3 0,-2 0,-3 0,3 0,-2 0,3 0,3 0,-2 0,3 0,-4 0,-2 0,2 0,-3 0,3 0,-2 0,3 0,-3 0,-1 0,2 0,3 0,-2 0,-2 0,2 0,2 0,4 0,-3 0,-3 0,2 0,-3 0,2 0,-3 0,-2 0,3 0,-3 0,4 0,-3 0,-1 0,3 0,-2 0,3 0,3 0,-2 0,-3 0,3 0,-3 0,3 0,2 0,-22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5T10:40:06.757"/>
    </inkml:context>
    <inkml:brush xml:id="br0">
      <inkml:brushProperty name="width" value="0.35" units="cm"/>
      <inkml:brushProperty name="height" value="0.35" units="cm"/>
      <inkml:brushProperty name="color" value="#FF4E00"/>
      <inkml:brushProperty name="ignorePressure" value="1"/>
      <inkml:brushProperty name="inkEffects" value="rainbow"/>
      <inkml:brushProperty name="anchorX" value="-54518.97266"/>
      <inkml:brushProperty name="anchorY" value="-2978.04126"/>
      <inkml:brushProperty name="scaleFactor" value="0.5"/>
    </inkml:brush>
  </inkml:definitions>
  <inkml:trace contextRef="#ctx0" brushRef="#br0">169 1,'15'0,"31"0,-2 0,0 0,-4 0,0 0,1 0,-2 0,-3 0,-4 0,2 0,4 0,2 0,0 0,1 0,-2 0,-4 0,2 0,-8 0,3 0,3 0,-1 0,-2 0,-1 0,-2 0,3 0,4 0,-1 0,-1 0,-2 0,-2 0,2 0,-1 0,0 0,-2 0,-2 0,-1 0,0 0,-1 0,0 0,0 0,4 0,-4 0,5 0,-1 0,9 0,15 0,5 0,12 0,10 0,7 0,12 0,5 0,11 0,1 0,3 0,-2 0,1 0,11 0,2 0,2 0,18 0,14 0,4 0,-5 0,-9 0,11 0,2 0,19 0,17 0,27 0,8 0,-1 0,-16 0,-24 0,-24 0,-21 0,-4 0,-10 0,4 0,-4 0,-8 0,-14 0,-3 0,-11 0,-9 0,-13 0,-1 0,-3 0,3 0,9 0,1 0,-7 0,2 0,-3 0,-1 0,-8 0,-1 0,-7 0,-9 0,-5 0,2 0,-7 0,-4 0,-6 0,5 0,2 0,-1 0,1 0,6 0,-3 0,1 0,6 0,-10 0,6 0,4 0,1 0,6 0,-5 0,8 0,8 0,9 0,4 0,4 0,10 0,13 0,12 0,11 0,18 0,11 0,12 0,20 0,-2 0,-5 0,-20 0,-15 0,-13 0,11 0,-5 0,7 0,0 0,20 0,6 0,-1 0,-5 0,-1 0,-16 0,-15 0,-26 0,-16 0,-8 0,-9 0,-5 0,3 0,3 0,0 0,-6 0,-6 0,-3 0,0 0,1 0,-4 0,1 0,7 0,-8 0,1 0,6 0,2 0,-4 0,1 0,1 0,-5 0,5 0,7 0,1 0,5 0,1 0,2 0,14 0,-2 0,17 0,5 0,-1 0,3 0,-5 0,0 0,-5 0,-9 0,-4 0,-17 0,-8 0,-9 0,-13 0,0 0,-3 0,-7 0,5 0,1 0,0 0,-5 0,1 0,-1 0,6 0,-4 0,6 0,10 0,6 0,4 0,3 0,10 0,2 0,8 0,4 0,-3 0,1 0,-1 0,-9 0,-5 0,-4 0,-9 0,-6 0,-6 0,-9 0,-3 0,-7 0,0 0,2 0,-4 0,-2 0,-3 0,-3 0,-3 0,0 0,4 0,-1 0,5 0,10 0,4 0,-2 0,6 0,1 0,5 0,-5 0,4 0,9 0,-1 0,-7 0,3 0,-4 0,3 0,-7 0,4 0,-2 0,-6 0,-2 0,0 0,-1 0,-4 0,-4 0,0 0,-8 0,-3 0,-2 0,-2 0,0 0,0 0,1 0,0 0,0 0,1 0,4 0,1 0,1 0,3 0,-1 0,-1 0,-2 0,-2 0,4 0,-1 0,-1 0,-1 0,-1 0,-1 0,-2 0,0 0,0 0,0 0,4 0,6 0,5 0,-1 0,-2 0,2 0,-3 0,8 0,6 0,19 0,2 0,29 0,37 0,36 0,41 0,14 0,10 0,-9 0,-31 0,-34 0,-28 0,-34 0,-20 0,-21 0,-11 0,-11 0,-8 0,-4 0,-3 0,-1 0,0 0,-5 0,0 0,-4 0,1 0,1 0,3 0,2 0,2 0,5 0,2 0,1 0,-2 0,-1 0,0 0,-2 0,-1 0,0 0,5 0,0 0,0 0,-1 0,-2 0,0 0,4 0,5 0,-1 0,-1 0,3 0,-3 0,4 0,-2 0,7 0,3 0,3 0,1 0,11 0,1 0,9 0,3 0,-2 0,1 0,-6 0,-9 0,-5 0,-3 0,-3 0,-5 0,0 0,6 0,6 0,12 0,16 0,19 0,-7 0,-2 0,-6 0,-14 0,-14 0,-12 0,-6 0,-6 0,-4 0,-3 0,-1 0,-2 0,0 0,0 0,5 0,5 0,6 0,9 0,3 0,-2 0,4 0,-5 0,0 0,-7 0,-4 0,15 0,11 0,19 0,14 0,8 0,13 0,11 0,3 0,-13 0,-6 0,-8 0,-4 0,-12 0,-2 0,1 0,-4 0,8 0,-7 0,2 0,3 0,2 0,13 0,7 0,17 0,4 0,-3 0,0 0,-17 0,-18 0,-20 0,-19 0,-10 0,-9 0,-1 0,0 0,-2 0,4 0,-3 0,-2 0,3 0,-2 0,3 0,-2 0,3 0,-3 0,-1 0,2 0,-2 0,3 0,3 0,-2 0,3 0,-3 0,-4 0,3 0,-3 0,3 0,-2 0,3 0,-2 0,-3 0,3 0,-2 0,3 0,3 0,-2 0,3 0,-4 0,-2 0,2 0,-3 0,3 0,-2 0,3 0,-3 0,-1 0,2 0,3 0,-2 0,-2 0,2 0,2 0,4 0,-3 0,-3 0,2 0,-3 0,2 0,-3 0,-2 0,3 0,-3 0,4 0,-3 0,-1 0,3 0,-2 0,3 0,3 0,-2 0,-3 0,3 0,-3 0,3 0,2 0,-22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5T10:41:47.375"/>
    </inkml:context>
    <inkml:brush xml:id="br0">
      <inkml:brushProperty name="width" value="0.35" units="cm"/>
      <inkml:brushProperty name="height" value="0.35" units="cm"/>
      <inkml:brushProperty name="color" value="#FF4E00"/>
      <inkml:brushProperty name="ignorePressure" value="1"/>
      <inkml:brushProperty name="inkEffects" value="rainbow"/>
      <inkml:brushProperty name="anchorX" value="-54518.97266"/>
      <inkml:brushProperty name="anchorY" value="-2978.04126"/>
      <inkml:brushProperty name="scaleFactor" value="0.5"/>
    </inkml:brush>
  </inkml:definitions>
  <inkml:trace contextRef="#ctx0" brushRef="#br0">168 1,'9'0,"17"0,-2 0,0 0,-2 0,1 0,0 0,-2 0,-1 0,-2 0,1 0,2 0,1 0,0 0,1 0,-1 0,-3 0,2 0,-5 0,2 0,1 0,0 0,-1 0,-1 0,-1 0,2 0,2 0,-1 0,0 0,-1 0,-2 0,2 0,0 0,-1 0,-1 0,-1 0,0 0,-1 0,0 0,0 0,-1 0,4 0,-4 0,4 0,-1 0,6 0,7 0,3 0,7 0,5 0,5 0,6 0,2 0,7 0,1 0,1 0,-1 0,1 0,5 0,2 0,0 0,11 0,8 0,2 0,-3 0,-5 0,6 0,2 0,9 0,11 0,14 0,5 0,-1 0,-9 0,-13 0,-13 0,-12 0,-2 0,-6 0,2 0,-2 0,-4 0,-7 0,-3 0,-6 0,-5 0,-7 0,0 0,-3 0,3 0,4 0,1 0,-4 0,2 0,-3 0,0 0,-4 0,-2 0,-2 0,-6 0,-3 0,1 0,-3 0,-3 0,-3 0,3 0,1 0,-1 0,1 0,3 0,-1 0,0 0,3 0,-4 0,1 0,4 0,0 0,3 0,-2 0,4 0,4 0,6 0,1 0,4 0,4 0,7 0,8 0,5 0,11 0,5 0,7 0,12 0,-2 0,-3 0,-10 0,-9 0,-8 0,7 0,-3 0,4 0,0 0,12 0,2 0,0 0,-3 0,-1 0,-8 0,-9 0,-14 0,-9 0,-4 0,-6 0,-2 0,1 0,3 0,-1 0,-3 0,-4 0,-1 0,-1 0,1 0,-1 0,0 0,3 0,-4 0,1 0,3 0,1 0,-2 0,0 0,1 0,-3 0,3 0,4 0,1 0,2 0,0 0,3 0,6 0,0 0,8 0,4 0,0 0,0 0,-2 0,0 0,-2 0,-6 0,-1 0,-11 0,-4 0,-5 0,-7 0,0 0,-1 0,-4 0,2 0,0 0,1 0,-3 0,0 0,1 0,2 0,-2 0,3 0,7 0,2 0,2 0,2 0,6 0,1 0,5 0,1 0,-1 0,0 0,0 0,-5 0,-3 0,-2 0,-5 0,-3 0,-4 0,-5 0,-2 0,-3 0,0 0,0 0,-1 0,-1 0,-3 0,-1 0,-1 0,-1 0,3 0,-1 0,3 0,5 0,3 0,-1 0,3 0,0 0,3 0,-2 0,1 0,6 0,-1 0,-4 0,2 0,-2 0,1 0,-3 0,1 0,0 0,-4 0,-1 0,0 0,0 0,-3 0,-2 0,0 0,-4 0,-2 0,-1 0,-1 0,-1 0,1 0,0 0,1 0,-1 0,1 0,2 0,1 0,0 0,2 0,-1 0,0 0,-1 0,-2 0,3 0,-1 0,0 0,-1 0,-1 0,0 0,-1 0,0 0,0 0,0 0,2 0,4 0,2 0,0 0,-2 0,2 0,-2 0,4 0,4 0,10 0,1 0,17 0,20 0,21 0,21 0,9 0,5 0,-5 0,-17 0,-19 0,-15 0,-20 0,-10 0,-12 0,-6 0,-7 0,-3 0,-3 0,-2 0,0 0,0 0,-3 0,0 0,-3 0,1 0,2 0,0 0,2 0,0 0,4 0,1 0,0 0,-1 0,0 0,-1 0,-1 0,1 0,-1 0,2 0,1 0,-1 0,0 0,0 0,-1 0,2 0,2 0,1 0,-1 0,1 0,0 0,1 0,-2 0,5 0,2 0,1 0,1 0,6 0,0 0,6 0,1 0,-1 0,0 0,-2 0,-6 0,-3 0,-1 0,-2 0,-2 0,-1 0,3 0,4 0,7 0,9 0,10 0,-4 0,-1 0,-3 0,-8 0,-8 0,-7 0,-2 0,-4 0,-3 0,-1 0,-1 0,0 0,-1 0,1 0,2 0,3 0,3 0,5 0,2 0,-1 0,2 0,-3 0,0 0,-3 0,-3 0,8 0,7 0,9 0,10 0,3 0,7 0,7 0,1 0,-6 0,-5 0,-3 0,-3 0,-7 0,0 0,-1 0,-1 0,4 0,-4 0,2 0,0 0,3 0,6 0,4 0,10 0,2 0,-2 0,0 0,-9 0,-10 0,-12 0,-10 0,-5 0,-5 0,-2 0,2 0,-2 0,1 0,0 0,-1 0,0 0,0 0,2 0,-2 0,2 0,-1 0,-1 0,1 0,-2 0,3 0,1 0,-1 0,2 0,-2 0,-2 0,2 0,-2 0,1 0,0 0,1 0,-2 0,0 0,1 0,-1 0,1 0,2 0,0 0,0 0,-1 0,-1 0,0 0,-1 0,1 0,0 0,1 0,-1 0,-2 0,2 0,2 0,-2 0,0 0,0 0,2 0,2 0,-2 0,-1 0,1 0,-3 0,2 0,-1 0,-2 0,2 0,-1 0,1 0,-1 0,0 0,0 0,0 0,2 0,1 0,-1 0,-1 0,1 0,-2 0,2 0,2 0,-14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5T10:42:35.227"/>
    </inkml:context>
    <inkml:brush xml:id="br0">
      <inkml:brushProperty name="width" value="0.35" units="cm"/>
      <inkml:brushProperty name="height" value="0.35" units="cm"/>
      <inkml:brushProperty name="color" value="#FF4E00"/>
      <inkml:brushProperty name="ignorePressure" value="1"/>
      <inkml:brushProperty name="inkEffects" value="rainbow"/>
      <inkml:brushProperty name="anchorX" value="-54518.97266"/>
      <inkml:brushProperty name="anchorY" value="-2978.04126"/>
      <inkml:brushProperty name="scaleFactor" value="0.5"/>
    </inkml:brush>
  </inkml:definitions>
  <inkml:trace contextRef="#ctx0" brushRef="#br0">168 1,'9'0,"17"0,-2 0,0 0,-2 0,1 0,0 0,-2 0,-1 0,-2 0,1 0,2 0,1 0,0 0,1 0,-1 0,-3 0,2 0,-5 0,2 0,1 0,0 0,-1 0,-1 0,-1 0,2 0,2 0,-1 0,0 0,-1 0,-2 0,2 0,0 0,-1 0,-1 0,-1 0,0 0,-1 0,0 0,0 0,-1 0,4 0,-4 0,4 0,-1 0,6 0,7 0,3 0,7 0,5 0,5 0,6 0,2 0,7 0,1 0,1 0,-1 0,1 0,5 0,2 0,0 0,11 0,8 0,2 0,-3 0,-5 0,6 0,2 0,9 0,11 0,14 0,5 0,-1 0,-9 0,-13 0,-13 0,-12 0,-2 0,-6 0,2 0,-2 0,-4 0,-7 0,-3 0,-6 0,-5 0,-7 0,0 0,-3 0,3 0,4 0,1 0,-4 0,2 0,-3 0,0 0,-4 0,-2 0,-2 0,-6 0,-3 0,1 0,-3 0,-3 0,-3 0,3 0,1 0,-1 0,1 0,3 0,-1 0,0 0,3 0,-4 0,1 0,4 0,0 0,3 0,-2 0,4 0,4 0,6 0,1 0,4 0,4 0,7 0,8 0,5 0,11 0,5 0,7 0,12 0,-2 0,-3 0,-10 0,-9 0,-8 0,7 0,-3 0,4 0,0 0,12 0,2 0,0 0,-3 0,-1 0,-8 0,-9 0,-14 0,-9 0,-4 0,-6 0,-2 0,1 0,3 0,-1 0,-3 0,-4 0,-1 0,-1 0,1 0,-1 0,0 0,3 0,-4 0,1 0,3 0,1 0,-2 0,0 0,1 0,-3 0,3 0,4 0,1 0,2 0,0 0,3 0,6 0,0 0,8 0,4 0,0 0,0 0,-2 0,0 0,-2 0,-6 0,-1 0,-11 0,-4 0,-5 0,-7 0,0 0,-1 0,-4 0,2 0,0 0,1 0,-3 0,0 0,1 0,2 0,-2 0,3 0,7 0,2 0,2 0,2 0,6 0,1 0,5 0,1 0,-1 0,0 0,0 0,-5 0,-3 0,-2 0,-5 0,-3 0,-4 0,-5 0,-2 0,-3 0,0 0,0 0,-1 0,-1 0,-3 0,-1 0,-1 0,-1 0,3 0,-1 0,3 0,5 0,3 0,-1 0,3 0,0 0,3 0,-2 0,1 0,6 0,-1 0,-4 0,2 0,-2 0,1 0,-3 0,1 0,0 0,-4 0,-1 0,0 0,0 0,-3 0,-2 0,0 0,-4 0,-2 0,-1 0,-1 0,-1 0,1 0,0 0,1 0,-1 0,1 0,2 0,1 0,0 0,2 0,-1 0,0 0,-1 0,-2 0,3 0,-1 0,0 0,-1 0,-1 0,0 0,-1 0,0 0,0 0,0 0,2 0,4 0,2 0,0 0,-2 0,2 0,-2 0,4 0,4 0,10 0,1 0,17 0,20 0,21 0,21 0,9 0,5 0,-5 0,-17 0,-19 0,-15 0,-20 0,-10 0,-12 0,-6 0,-7 0,-3 0,-3 0,-2 0,0 0,0 0,-3 0,0 0,-3 0,1 0,2 0,0 0,2 0,0 0,4 0,1 0,0 0,-1 0,0 0,-1 0,-1 0,1 0,-1 0,2 0,1 0,-1 0,0 0,0 0,-1 0,2 0,2 0,1 0,-1 0,1 0,0 0,1 0,-2 0,5 0,2 0,1 0,1 0,6 0,0 0,6 0,1 0,-1 0,0 0,-2 0,-6 0,-3 0,-1 0,-2 0,-2 0,-1 0,3 0,4 0,7 0,9 0,10 0,-4 0,-1 0,-3 0,-8 0,-8 0,-7 0,-2 0,-4 0,-3 0,-1 0,-1 0,0 0,-1 0,1 0,2 0,3 0,3 0,5 0,2 0,-1 0,2 0,-3 0,0 0,-3 0,-3 0,8 0,7 0,9 0,10 0,3 0,7 0,7 0,1 0,-6 0,-5 0,-3 0,-3 0,-7 0,0 0,-1 0,-1 0,4 0,-4 0,2 0,0 0,3 0,6 0,4 0,10 0,2 0,-2 0,0 0,-9 0,-10 0,-12 0,-10 0,-5 0,-5 0,-2 0,2 0,-2 0,1 0,0 0,-1 0,0 0,0 0,2 0,-2 0,2 0,-1 0,-1 0,1 0,-2 0,3 0,1 0,-1 0,2 0,-2 0,-2 0,2 0,-2 0,1 0,0 0,1 0,-2 0,0 0,1 0,-1 0,1 0,2 0,0 0,0 0,-1 0,-1 0,0 0,-1 0,1 0,0 0,1 0,-1 0,-2 0,2 0,2 0,-2 0,0 0,0 0,2 0,2 0,-2 0,-1 0,1 0,-3 0,2 0,-1 0,-2 0,2 0,-1 0,1 0,-1 0,0 0,0 0,0 0,2 0,1 0,-1 0,-1 0,1 0,-2 0,2 0,2 0,-14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8F1E2-8F56-4035-A288-3568C56122F2}" type="datetimeFigureOut">
              <a:rPr lang="en-IN" smtClean="0"/>
              <a:pPr/>
              <a:t>05-03-2022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4547D1-962B-438D-8CAA-D9FDE6589A41}" type="slidenum">
              <a:rPr lang="en-IN" smtClean="0"/>
              <a:pPr/>
              <a:t>‹#›</a:t>
            </a:fld>
            <a:endParaRPr lang="en-IN" dirty="0"/>
          </a:p>
        </p:txBody>
      </p:sp>
    </p:spTree>
    <p:extLst>
      <p:ext uri="{BB962C8B-B14F-4D97-AF65-F5344CB8AC3E}">
        <p14:creationId xmlns:p14="http://schemas.microsoft.com/office/powerpoint/2010/main" xmlns="" val="304540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1">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tr-TR" altLang="zh-CN" dirty="0"/>
              <a:t>Freepptbackgrounds.net</a:t>
            </a:r>
            <a:endParaRPr lang="zh-CN" altLang="en-US" dirty="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ltLang="zh-CN" dirty="0"/>
              <a:t>www.freepptbackgrounds.net</a:t>
            </a:r>
            <a:endParaRPr lang="zh-CN" altLang="en-US" dirty="0"/>
          </a:p>
        </p:txBody>
      </p:sp>
      <p:sp>
        <p:nvSpPr>
          <p:cNvPr id="4" name="日期占位符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页脚占位符 4"/>
          <p:cNvSpPr>
            <a:spLocks noGrp="1"/>
          </p:cNvSpPr>
          <p:nvPr>
            <p:ph type="ftr" sz="quarter" idx="11"/>
          </p:nvPr>
        </p:nvSpPr>
        <p:spPr/>
        <p:txBody>
          <a:bodyPr/>
          <a:lstStyle/>
          <a:p>
            <a:endParaRPr lang="en-IN" dirty="0"/>
          </a:p>
        </p:txBody>
      </p:sp>
      <p:sp>
        <p:nvSpPr>
          <p:cNvPr id="6" name="灯片编号占位符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03023587"/>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Slide 10">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tr-TR" altLang="zh-CN" dirty="0"/>
              <a:t>Freepptbackgrounds.net</a:t>
            </a:r>
            <a:endParaRPr lang="zh-CN" altLang="en-US" dirty="0"/>
          </a:p>
        </p:txBody>
      </p:sp>
      <p:sp>
        <p:nvSpPr>
          <p:cNvPr id="3" name="竖排文字占位符 2"/>
          <p:cNvSpPr>
            <a:spLocks noGrp="1"/>
          </p:cNvSpPr>
          <p:nvPr>
            <p:ph type="body" orient="vert" idx="1" hasCustomPrompt="1"/>
          </p:nvPr>
        </p:nvSpPr>
        <p:spPr/>
        <p:txBody>
          <a:bodyPr vert="eaVert"/>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页脚占位符 4"/>
          <p:cNvSpPr>
            <a:spLocks noGrp="1"/>
          </p:cNvSpPr>
          <p:nvPr>
            <p:ph type="ftr" sz="quarter" idx="11"/>
          </p:nvPr>
        </p:nvSpPr>
        <p:spPr/>
        <p:txBody>
          <a:bodyPr/>
          <a:lstStyle/>
          <a:p>
            <a:endParaRPr lang="en-IN" dirty="0"/>
          </a:p>
        </p:txBody>
      </p:sp>
      <p:sp>
        <p:nvSpPr>
          <p:cNvPr id="6" name="灯片编号占位符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151591326"/>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8947541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44224899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2716636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69368575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24418034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8864362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3974246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989518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4561608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xmlns="" val="2255758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lide 11">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tr-TR" altLang="zh-CN" dirty="0"/>
              <a:t>Freepptbackgrounds.net</a:t>
            </a:r>
            <a:endParaRPr lang="zh-CN" altLang="en-US" dirty="0"/>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页脚占位符 4"/>
          <p:cNvSpPr>
            <a:spLocks noGrp="1"/>
          </p:cNvSpPr>
          <p:nvPr>
            <p:ph type="ftr" sz="quarter" idx="11"/>
          </p:nvPr>
        </p:nvSpPr>
        <p:spPr/>
        <p:txBody>
          <a:bodyPr/>
          <a:lstStyle/>
          <a:p>
            <a:endParaRPr lang="en-IN" dirty="0"/>
          </a:p>
        </p:txBody>
      </p:sp>
      <p:sp>
        <p:nvSpPr>
          <p:cNvPr id="6" name="灯片编号占位符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743460996"/>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79269078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xmlns="" val="91393236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81124444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6927598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14129797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xmlns=""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a:xfrm>
            <a:off x="1876424" y="5410201"/>
            <a:ext cx="5124886" cy="365125"/>
          </a:xfrm>
        </p:spPr>
        <p:txBody>
          <a:bodyPr/>
          <a:lstStyle/>
          <a:p>
            <a:endParaRPr lang="en-IN" dirty="0"/>
          </a:p>
        </p:txBody>
      </p:sp>
      <p:sp>
        <p:nvSpPr>
          <p:cNvPr id="6" name="Slide Number Placeholder 5"/>
          <p:cNvSpPr>
            <a:spLocks noGrp="1"/>
          </p:cNvSpPr>
          <p:nvPr>
            <p:ph type="sldNum" sz="quarter" idx="12"/>
          </p:nvPr>
        </p:nvSpPr>
        <p:spPr>
          <a:xfrm>
            <a:off x="9896911" y="5410199"/>
            <a:ext cx="771089" cy="365125"/>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45301552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6175768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73059834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54606561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05243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a:xfrm>
            <a:off x="1371600" y="4323845"/>
            <a:ext cx="6400800" cy="365125"/>
          </a:xfrm>
        </p:spPr>
        <p:txBody>
          <a:bodyPr/>
          <a:lstStyle/>
          <a:p>
            <a:endParaRPr lang="en-IN" dirty="0"/>
          </a:p>
        </p:txBody>
      </p:sp>
      <p:sp>
        <p:nvSpPr>
          <p:cNvPr id="6" name="Slide Number Placeholder 5"/>
          <p:cNvSpPr>
            <a:spLocks noGrp="1"/>
          </p:cNvSpPr>
          <p:nvPr>
            <p:ph type="sldNum" sz="quarter" idx="12"/>
          </p:nvPr>
        </p:nvSpPr>
        <p:spPr>
          <a:xfrm>
            <a:off x="8077200" y="1430866"/>
            <a:ext cx="2743200" cy="365125"/>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8152727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73777939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1223711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6281531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46844661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9516834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71582355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81273658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66743367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69206743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48214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26927541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23054610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8263190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0526076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67124736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24498431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2708179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7479127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56290638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77157655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833825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a:xfrm>
            <a:off x="685800" y="381001"/>
            <a:ext cx="6991492" cy="364065"/>
          </a:xfrm>
        </p:spPr>
        <p:txBody>
          <a:bodyPr/>
          <a:lstStyle/>
          <a:p>
            <a:endParaRPr lang="en-IN" dirty="0"/>
          </a:p>
        </p:txBody>
      </p:sp>
      <p:sp>
        <p:nvSpPr>
          <p:cNvPr id="6" name="Slide Number Placeholder 5"/>
          <p:cNvSpPr>
            <a:spLocks noGrp="1"/>
          </p:cNvSpPr>
          <p:nvPr>
            <p:ph type="sldNum" sz="quarter" idx="12"/>
          </p:nvPr>
        </p:nvSpPr>
        <p:spPr>
          <a:xfrm>
            <a:off x="10862452" y="381000"/>
            <a:ext cx="643748" cy="365125"/>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48959032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dirty="0"/>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a:xfrm>
            <a:off x="590396" y="6041362"/>
            <a:ext cx="3295413" cy="365125"/>
          </a:xfrm>
        </p:spPr>
        <p:txBody>
          <a:bodyPr/>
          <a:lstStyle/>
          <a:p>
            <a:endParaRPr lang="en-IN" dirty="0"/>
          </a:p>
        </p:txBody>
      </p:sp>
      <p:sp>
        <p:nvSpPr>
          <p:cNvPr id="7" name="Slide Number Placeholder 6"/>
          <p:cNvSpPr>
            <a:spLocks noGrp="1"/>
          </p:cNvSpPr>
          <p:nvPr>
            <p:ph type="sldNum" sz="quarter" idx="12"/>
          </p:nvPr>
        </p:nvSpPr>
        <p:spPr>
          <a:xfrm>
            <a:off x="4862689" y="5915888"/>
            <a:ext cx="1062155" cy="490599"/>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80887925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dirty="0"/>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27098105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6175579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51230471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27281468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99663133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57025309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32809095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72379390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59880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13140015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8228045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59093300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46049221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98500967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dirty="0"/>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a:xfrm>
            <a:off x="590396" y="6041362"/>
            <a:ext cx="3295413" cy="365125"/>
          </a:xfrm>
        </p:spPr>
        <p:txBody>
          <a:bodyPr/>
          <a:lstStyle/>
          <a:p>
            <a:endParaRPr lang="en-IN" dirty="0"/>
          </a:p>
        </p:txBody>
      </p:sp>
      <p:sp>
        <p:nvSpPr>
          <p:cNvPr id="7" name="Slide Number Placeholder 6"/>
          <p:cNvSpPr>
            <a:spLocks noGrp="1"/>
          </p:cNvSpPr>
          <p:nvPr>
            <p:ph type="sldNum" sz="quarter" idx="12"/>
          </p:nvPr>
        </p:nvSpPr>
        <p:spPr>
          <a:xfrm>
            <a:off x="4862689" y="5915888"/>
            <a:ext cx="1062155" cy="490599"/>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9057541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dirty="0"/>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1036619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6144334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16631017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16323855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350967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70387292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a:xfrm>
            <a:off x="2416500" y="329307"/>
            <a:ext cx="4973915" cy="309201"/>
          </a:xfrm>
        </p:spPr>
        <p:txBody>
          <a:bodyPr/>
          <a:lstStyle/>
          <a:p>
            <a:endParaRPr lang="en-IN" dirty="0"/>
          </a:p>
        </p:txBody>
      </p:sp>
      <p:sp>
        <p:nvSpPr>
          <p:cNvPr id="6" name="Slide Number Placeholder 5"/>
          <p:cNvSpPr>
            <a:spLocks noGrp="1"/>
          </p:cNvSpPr>
          <p:nvPr>
            <p:ph type="sldNum" sz="quarter" idx="12"/>
          </p:nvPr>
        </p:nvSpPr>
        <p:spPr>
          <a:xfrm>
            <a:off x="1437664" y="798973"/>
            <a:ext cx="811019" cy="503578"/>
          </a:xfrm>
        </p:spPr>
        <p:txBody>
          <a:bodyPr/>
          <a:lstStyle/>
          <a:p>
            <a:fld id="{5EAF46C5-41BA-46A8-BFC6-38A55F060926}" type="slidenum">
              <a:rPr lang="en-IN" smtClean="0"/>
              <a:pPr/>
              <a:t>‹#›</a:t>
            </a:fld>
            <a:endParaRPr lang="en-IN"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153380444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142485627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386366846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144902270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315779975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90097876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19931231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78121286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a:xfrm>
            <a:off x="1447382" y="318640"/>
            <a:ext cx="5541004" cy="320931"/>
          </a:xfrm>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271325368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4257030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48643029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266666691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61607027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1168800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146778454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3531136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03160908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34917371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7282495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7401489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708689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68927473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66712612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1671962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266675411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96659280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133033587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72792967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55774525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5541977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4951610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898443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71524039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1379672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9004975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06303970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IN"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5EAF46C5-41BA-46A8-BFC6-38A55F060926}" type="slidenum">
              <a:rPr lang="en-IN" smtClean="0"/>
              <a:pPr/>
              <a:t>‹#›</a:t>
            </a:fld>
            <a:endParaRPr lang="en-IN"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xmlns="" val="87052230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77803753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96409641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80786877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60731902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39864192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1557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Slide 2">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tr-TR" altLang="zh-CN" dirty="0"/>
              <a:t>Freepptbackgrounds.net</a:t>
            </a:r>
            <a:endParaRPr lang="zh-CN" altLang="en-US" dirty="0"/>
          </a:p>
        </p:txBody>
      </p:sp>
      <p:sp>
        <p:nvSpPr>
          <p:cNvPr id="3" name="内容占位符 2"/>
          <p:cNvSpPr>
            <a:spLocks noGrp="1"/>
          </p:cNvSpPr>
          <p:nvPr>
            <p:ph idx="1" hasCustomPrompt="1"/>
          </p:nvPr>
        </p:nvSpPr>
        <p:spPr/>
        <p:txBody>
          <a:body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页脚占位符 4"/>
          <p:cNvSpPr>
            <a:spLocks noGrp="1"/>
          </p:cNvSpPr>
          <p:nvPr>
            <p:ph type="ftr" sz="quarter" idx="11"/>
          </p:nvPr>
        </p:nvSpPr>
        <p:spPr/>
        <p:txBody>
          <a:bodyPr/>
          <a:lstStyle/>
          <a:p>
            <a:endParaRPr lang="en-IN" dirty="0"/>
          </a:p>
        </p:txBody>
      </p:sp>
      <p:sp>
        <p:nvSpPr>
          <p:cNvPr id="6" name="灯片编号占位符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538914665"/>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7224509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99501564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592911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91774972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20262018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145615757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63372049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67815923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67841200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3763309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052287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01782930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cSld name="Slide 2">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tr-TR" altLang="zh-CN" dirty="0"/>
              <a:t>Freepptbackgrounds.net</a:t>
            </a:r>
            <a:endParaRPr lang="zh-CN" altLang="en-US" dirty="0"/>
          </a:p>
        </p:txBody>
      </p:sp>
      <p:sp>
        <p:nvSpPr>
          <p:cNvPr id="3" name="内容占位符 2"/>
          <p:cNvSpPr>
            <a:spLocks noGrp="1"/>
          </p:cNvSpPr>
          <p:nvPr>
            <p:ph idx="1" hasCustomPrompt="1"/>
          </p:nvPr>
        </p:nvSpPr>
        <p:spPr/>
        <p:txBody>
          <a:body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页脚占位符 4"/>
          <p:cNvSpPr>
            <a:spLocks noGrp="1"/>
          </p:cNvSpPr>
          <p:nvPr>
            <p:ph type="ftr" sz="quarter" idx="11"/>
          </p:nvPr>
        </p:nvSpPr>
        <p:spPr/>
        <p:txBody>
          <a:bodyPr/>
          <a:lstStyle/>
          <a:p>
            <a:endParaRPr lang="en-IN" dirty="0"/>
          </a:p>
        </p:txBody>
      </p:sp>
      <p:sp>
        <p:nvSpPr>
          <p:cNvPr id="6" name="灯片编号占位符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32909408"/>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IN"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5EAF46C5-41BA-46A8-BFC6-38A55F060926}" type="slidenum">
              <a:rPr lang="en-IN" smtClean="0"/>
              <a:pPr/>
              <a:t>‹#›</a:t>
            </a:fld>
            <a:endParaRPr lang="en-IN"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xmlns="" val="208025048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9931050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92411477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39968179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72461983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38254549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82304711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28051743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0747051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a:xfrm>
            <a:off x="685800" y="379941"/>
            <a:ext cx="6991492" cy="365125"/>
          </a:xfrm>
        </p:spPr>
        <p:txBody>
          <a:bodyPr/>
          <a:lstStyle/>
          <a:p>
            <a:endParaRPr lang="en-IN" dirty="0"/>
          </a:p>
        </p:txBody>
      </p:sp>
      <p:sp>
        <p:nvSpPr>
          <p:cNvPr id="7" name="Slide Number Placeholder 6"/>
          <p:cNvSpPr>
            <a:spLocks noGrp="1"/>
          </p:cNvSpPr>
          <p:nvPr>
            <p:ph type="sldNum" sz="quarter" idx="12"/>
          </p:nvPr>
        </p:nvSpPr>
        <p:spPr>
          <a:xfrm>
            <a:off x="10862452" y="381000"/>
            <a:ext cx="643748" cy="365125"/>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30926754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93984989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241987085"/>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3811164347"/>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56720908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62141491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80757251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88140391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86889054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cSld name="Slide 2">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tr-TR" altLang="zh-CN" dirty="0"/>
              <a:t>Freepptbackgrounds.net</a:t>
            </a:r>
            <a:endParaRPr lang="zh-CN" altLang="en-US" dirty="0"/>
          </a:p>
        </p:txBody>
      </p:sp>
      <p:sp>
        <p:nvSpPr>
          <p:cNvPr id="3" name="内容占位符 2"/>
          <p:cNvSpPr>
            <a:spLocks noGrp="1"/>
          </p:cNvSpPr>
          <p:nvPr>
            <p:ph idx="1" hasCustomPrompt="1"/>
          </p:nvPr>
        </p:nvSpPr>
        <p:spPr/>
        <p:txBody>
          <a:body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页脚占位符 4"/>
          <p:cNvSpPr>
            <a:spLocks noGrp="1"/>
          </p:cNvSpPr>
          <p:nvPr>
            <p:ph type="ftr" sz="quarter" idx="11"/>
          </p:nvPr>
        </p:nvSpPr>
        <p:spPr/>
        <p:txBody>
          <a:bodyPr/>
          <a:lstStyle/>
          <a:p>
            <a:endParaRPr lang="en-IN" dirty="0"/>
          </a:p>
        </p:txBody>
      </p:sp>
      <p:sp>
        <p:nvSpPr>
          <p:cNvPr id="6" name="灯片编号占位符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59705825"/>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40000"/>
                    <a:lumOff val="60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a:xfrm rot="21420000">
            <a:off x="-9144" y="4882896"/>
            <a:ext cx="4050792" cy="1197864"/>
          </a:xfrm>
        </p:spPr>
        <p:txBody>
          <a:bodyPr vert="horz" lIns="91440" tIns="45720" rIns="91440" bIns="45720" rtlCol="0" anchor="ctr"/>
          <a:lstStyle>
            <a:lvl1pPr algn="r">
              <a:defRPr lang="en-US" sz="5400" dirty="0"/>
            </a:lvl1pPr>
          </a:lstStyle>
          <a:p>
            <a:endParaRPr lang="en-IN"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5EAF46C5-41BA-46A8-BFC6-38A55F060926}" type="slidenum">
              <a:rPr lang="en-IN" smtClean="0"/>
              <a:pPr/>
              <a:t>‹#›</a:t>
            </a:fld>
            <a:endParaRPr lang="en-IN"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accent1">
              <a:lumMod val="40000"/>
              <a:lumOff val="60000"/>
              <a:alpha val="6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xmlns="" val="27270072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a:xfrm>
            <a:off x="685800" y="379941"/>
            <a:ext cx="6991492" cy="365125"/>
          </a:xfrm>
        </p:spPr>
        <p:txBody>
          <a:bodyPr/>
          <a:lstStyle/>
          <a:p>
            <a:endParaRPr lang="en-IN" dirty="0"/>
          </a:p>
        </p:txBody>
      </p:sp>
      <p:sp>
        <p:nvSpPr>
          <p:cNvPr id="7" name="Slide Number Placeholder 6"/>
          <p:cNvSpPr>
            <a:spLocks noGrp="1"/>
          </p:cNvSpPr>
          <p:nvPr>
            <p:ph type="sldNum" sz="quarter" idx="12"/>
          </p:nvPr>
        </p:nvSpPr>
        <p:spPr>
          <a:xfrm>
            <a:off x="10862452" y="381000"/>
            <a:ext cx="643748" cy="365125"/>
          </a:xfrm>
        </p:spPr>
        <p:txBody>
          <a:bodyPr/>
          <a:lstStyle/>
          <a:p>
            <a:fld id="{5EAF46C5-41BA-46A8-BFC6-38A55F060926}" type="slidenum">
              <a:rPr lang="en-IN" smtClean="0"/>
              <a:pPr/>
              <a:t>‹#›</a:t>
            </a:fld>
            <a:endParaRPr lang="en-IN"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688235079"/>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30027864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65160190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76360464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21620393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682519139"/>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92237924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58688473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95689428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5049719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5390211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a:xfrm>
            <a:off x="685800" y="378883"/>
            <a:ext cx="6991492" cy="365125"/>
          </a:xfrm>
        </p:spPr>
        <p:txBody>
          <a:bodyPr/>
          <a:lstStyle/>
          <a:p>
            <a:endParaRPr lang="en-IN" dirty="0"/>
          </a:p>
        </p:txBody>
      </p:sp>
      <p:sp>
        <p:nvSpPr>
          <p:cNvPr id="7" name="Slide Number Placeholder 6"/>
          <p:cNvSpPr>
            <a:spLocks noGrp="1"/>
          </p:cNvSpPr>
          <p:nvPr>
            <p:ph type="sldNum" sz="quarter" idx="12"/>
          </p:nvPr>
        </p:nvSpPr>
        <p:spPr>
          <a:xfrm>
            <a:off x="10862452" y="381000"/>
            <a:ext cx="643748" cy="365125"/>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06243827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105531498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91153717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90040859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15506662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8500320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94499816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cSld name="Slide 2">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tr-TR" altLang="zh-CN" dirty="0"/>
              <a:t>Freepptbackgrounds.net</a:t>
            </a:r>
            <a:endParaRPr lang="zh-CN" altLang="en-US" dirty="0"/>
          </a:p>
        </p:txBody>
      </p:sp>
      <p:sp>
        <p:nvSpPr>
          <p:cNvPr id="3" name="内容占位符 2"/>
          <p:cNvSpPr>
            <a:spLocks noGrp="1"/>
          </p:cNvSpPr>
          <p:nvPr>
            <p:ph idx="1" hasCustomPrompt="1"/>
          </p:nvPr>
        </p:nvSpPr>
        <p:spPr/>
        <p:txBody>
          <a:body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页脚占位符 4"/>
          <p:cNvSpPr>
            <a:spLocks noGrp="1"/>
          </p:cNvSpPr>
          <p:nvPr>
            <p:ph type="ftr" sz="quarter" idx="11"/>
          </p:nvPr>
        </p:nvSpPr>
        <p:spPr/>
        <p:txBody>
          <a:bodyPr/>
          <a:lstStyle/>
          <a:p>
            <a:endParaRPr lang="en-IN" dirty="0"/>
          </a:p>
        </p:txBody>
      </p:sp>
      <p:sp>
        <p:nvSpPr>
          <p:cNvPr id="6" name="灯片编号占位符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605761516"/>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40000"/>
                    <a:lumOff val="60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a:xfrm rot="21420000">
            <a:off x="-9144" y="4882896"/>
            <a:ext cx="4050792" cy="1197864"/>
          </a:xfrm>
        </p:spPr>
        <p:txBody>
          <a:bodyPr vert="horz" lIns="91440" tIns="45720" rIns="91440" bIns="45720" rtlCol="0" anchor="ctr"/>
          <a:lstStyle>
            <a:lvl1pPr algn="r">
              <a:defRPr lang="en-US" sz="5400" dirty="0"/>
            </a:lvl1pPr>
          </a:lstStyle>
          <a:p>
            <a:endParaRPr lang="en-IN"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5EAF46C5-41BA-46A8-BFC6-38A55F060926}" type="slidenum">
              <a:rPr lang="en-IN" smtClean="0"/>
              <a:pPr/>
              <a:t>‹#›</a:t>
            </a:fld>
            <a:endParaRPr lang="en-IN"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accent1">
              <a:lumMod val="40000"/>
              <a:lumOff val="60000"/>
              <a:alpha val="6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xmlns="" val="232362173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5287396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9726450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529467942"/>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41660489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88303852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63727997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84611855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18478425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86044486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52083873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0554281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98663741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3177635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56988554"/>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673887985"/>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43781378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0078411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67292991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95255835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907379890"/>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10558300" y="5956137"/>
            <a:ext cx="1052508" cy="365125"/>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02763970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45368879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467534209"/>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3085843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70381988"/>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1713489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3597741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69918631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89493738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98599998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a:xfrm>
            <a:off x="774923" y="5951811"/>
            <a:ext cx="7896279" cy="365125"/>
          </a:xfrm>
        </p:spPr>
        <p:txBody>
          <a:bodyPr/>
          <a:lstStyle/>
          <a:p>
            <a:endParaRPr lang="en-IN"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860554582"/>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820449224"/>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98476645"/>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87010499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464076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a:xfrm>
            <a:off x="685800" y="381000"/>
            <a:ext cx="6991492" cy="365125"/>
          </a:xfrm>
        </p:spPr>
        <p:txBody>
          <a:bodyPr/>
          <a:lstStyle/>
          <a:p>
            <a:endParaRPr lang="en-IN" dirty="0"/>
          </a:p>
        </p:txBody>
      </p:sp>
      <p:sp>
        <p:nvSpPr>
          <p:cNvPr id="6" name="Slide Number Placeholder 5"/>
          <p:cNvSpPr>
            <a:spLocks noGrp="1"/>
          </p:cNvSpPr>
          <p:nvPr>
            <p:ph type="sldNum" sz="quarter" idx="12"/>
          </p:nvPr>
        </p:nvSpPr>
        <p:spPr>
          <a:xfrm>
            <a:off x="10862452" y="381000"/>
            <a:ext cx="643748" cy="365125"/>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952424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36951916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90496666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24841821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931465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45275757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2882663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146608701"/>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145556535"/>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092116098"/>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5569904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50030105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815927230"/>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7482838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3"/>
          <p:cNvSpPr>
            <a:spLocks noGrp="1"/>
          </p:cNvSpPr>
          <p:nvPr>
            <p:ph type="ftr" sz="quarter" idx="11"/>
          </p:nvPr>
        </p:nvSpPr>
        <p:spPr/>
        <p:txBody>
          <a:bodyPr/>
          <a:lstStyle/>
          <a:p>
            <a:endParaRPr lang="en-IN" dirty="0"/>
          </a:p>
        </p:txBody>
      </p:sp>
      <p:sp>
        <p:nvSpPr>
          <p:cNvPr id="6"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828803277"/>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2"/>
          <p:cNvSpPr>
            <a:spLocks noGrp="1"/>
          </p:cNvSpPr>
          <p:nvPr>
            <p:ph type="ftr" sz="quarter" idx="11"/>
          </p:nvPr>
        </p:nvSpPr>
        <p:spPr/>
        <p:txBody>
          <a:bodyPr/>
          <a:lstStyle/>
          <a:p>
            <a:endParaRPr lang="en-IN" dirty="0"/>
          </a:p>
        </p:txBody>
      </p:sp>
      <p:sp>
        <p:nvSpPr>
          <p:cNvPr id="6"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765334308"/>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5"/>
          <p:cNvSpPr>
            <a:spLocks noGrp="1"/>
          </p:cNvSpPr>
          <p:nvPr>
            <p:ph type="ftr" sz="quarter" idx="11"/>
          </p:nvPr>
        </p:nvSpPr>
        <p:spPr/>
        <p:txBody>
          <a:bodyPr/>
          <a:lstStyle/>
          <a:p>
            <a:endParaRPr lang="en-IN" dirty="0"/>
          </a:p>
        </p:txBody>
      </p:sp>
      <p:sp>
        <p:nvSpPr>
          <p:cNvPr id="6"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22453670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01859463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57324679"/>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06087687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xmlns="" val="126313573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544944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lide 3">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tr-TR" altLang="zh-CN" dirty="0"/>
              <a:t>Freepptbackgrounds.net</a:t>
            </a:r>
            <a:endParaRPr lang="zh-CN" altLang="en-US" dirty="0"/>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ltLang="zh-CN" dirty="0"/>
              <a:t>www.freepptbackgrounds.net</a:t>
            </a:r>
            <a:endParaRPr lang="zh-CN" altLang="en-US" dirty="0"/>
          </a:p>
        </p:txBody>
      </p:sp>
      <p:sp>
        <p:nvSpPr>
          <p:cNvPr id="4" name="日期占位符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页脚占位符 4"/>
          <p:cNvSpPr>
            <a:spLocks noGrp="1"/>
          </p:cNvSpPr>
          <p:nvPr>
            <p:ph type="ftr" sz="quarter" idx="11"/>
          </p:nvPr>
        </p:nvSpPr>
        <p:spPr/>
        <p:txBody>
          <a:bodyPr/>
          <a:lstStyle/>
          <a:p>
            <a:endParaRPr lang="en-IN" dirty="0"/>
          </a:p>
        </p:txBody>
      </p:sp>
      <p:sp>
        <p:nvSpPr>
          <p:cNvPr id="6" name="灯片编号占位符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548802081"/>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93900216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217963743"/>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536103182"/>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55969302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45335642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33799960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435868630"/>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IN"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753105177"/>
      </p:ext>
    </p:extLst>
  </p:cSld>
  <p:clrMapOvr>
    <a:overrideClrMapping bg1="lt1" tx1="dk1" bg2="lt2" tx2="dk2" accent1="accent1" accent2="accent2" accent3="accent3" accent4="accent4" accent5="accent5" accent6="accent6" hlink="hlink" folHlink="folHlink"/>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83516666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279387852"/>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6122387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433979427"/>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67438877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104312705"/>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31661379"/>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764564924"/>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a:xfrm>
            <a:off x="3776135" y="6422854"/>
            <a:ext cx="4279669" cy="365125"/>
          </a:xfrm>
        </p:spPr>
        <p:txBody>
          <a:bodyPr/>
          <a:lstStyle/>
          <a:p>
            <a:endParaRPr lang="en-IN" dirty="0"/>
          </a:p>
        </p:txBody>
      </p:sp>
      <p:sp>
        <p:nvSpPr>
          <p:cNvPr id="6" name="Slide Number Placeholder 5"/>
          <p:cNvSpPr>
            <a:spLocks noGrp="1"/>
          </p:cNvSpPr>
          <p:nvPr>
            <p:ph type="sldNum" sz="quarter" idx="12"/>
          </p:nvPr>
        </p:nvSpPr>
        <p:spPr>
          <a:xfrm>
            <a:off x="8073048" y="6422854"/>
            <a:ext cx="879759" cy="365125"/>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50464041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986897803"/>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5983567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38466148"/>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557688607"/>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7351507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65698336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738202344"/>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33446687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36057698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dirty="0"/>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a:xfrm>
            <a:off x="590396" y="6041362"/>
            <a:ext cx="3295413" cy="365125"/>
          </a:xfrm>
        </p:spPr>
        <p:txBody>
          <a:bodyPr/>
          <a:lstStyle/>
          <a:p>
            <a:endParaRPr lang="en-IN" dirty="0"/>
          </a:p>
        </p:txBody>
      </p:sp>
      <p:sp>
        <p:nvSpPr>
          <p:cNvPr id="7" name="Slide Number Placeholder 6"/>
          <p:cNvSpPr>
            <a:spLocks noGrp="1"/>
          </p:cNvSpPr>
          <p:nvPr>
            <p:ph type="sldNum" sz="quarter" idx="12"/>
          </p:nvPr>
        </p:nvSpPr>
        <p:spPr>
          <a:xfrm>
            <a:off x="4862689" y="5915888"/>
            <a:ext cx="1062155" cy="490599"/>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09541000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dirty="0"/>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83752571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28511969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86670079"/>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42526961"/>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739860574"/>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8370640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724875306"/>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555492865"/>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15467595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64920293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78320497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601126125"/>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389764339"/>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382603179"/>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305772847"/>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907309468"/>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EAF46C5-41BA-46A8-BFC6-38A55F060926}" type="slidenum">
              <a:rPr lang="en-IN" smtClean="0"/>
              <a:pPr/>
              <a:t>‹#›</a:t>
            </a:fld>
            <a:endParaRPr lang="en-IN"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xmlns="" val="26813673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002826910"/>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250989845"/>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EAF46C5-41BA-46A8-BFC6-38A55F060926}" type="slidenum">
              <a:rPr lang="en-IN" smtClean="0"/>
              <a:pPr/>
              <a:t>‹#›</a:t>
            </a:fld>
            <a:endParaRPr lang="en-IN"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xmlns="" val="3772469564"/>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83655882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715099424"/>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77159250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67262142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81966308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049756966"/>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9" name="Footer Placeholder 8"/>
          <p:cNvSpPr>
            <a:spLocks noGrp="1"/>
          </p:cNvSpPr>
          <p:nvPr>
            <p:ph type="ftr" sz="quarter" idx="11"/>
          </p:nvPr>
        </p:nvSpPr>
        <p:spPr/>
        <p:txBody>
          <a:bodyPr/>
          <a:lstStyle/>
          <a:p>
            <a:endParaRPr lang="en-IN" dirty="0"/>
          </a:p>
        </p:txBody>
      </p:sp>
      <p:sp>
        <p:nvSpPr>
          <p:cNvPr id="10" name="Slide Number Placeholder 9"/>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493084375"/>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11" name="Footer Placeholder 10"/>
          <p:cNvSpPr>
            <a:spLocks noGrp="1"/>
          </p:cNvSpPr>
          <p:nvPr>
            <p:ph type="ftr" sz="quarter" idx="11"/>
          </p:nvPr>
        </p:nvSpPr>
        <p:spPr/>
        <p:txBody>
          <a:bodyPr/>
          <a:lstStyle/>
          <a:p>
            <a:endParaRPr lang="en-IN" dirty="0"/>
          </a:p>
        </p:txBody>
      </p:sp>
      <p:sp>
        <p:nvSpPr>
          <p:cNvPr id="12" name="Slide Number Placeholder 11"/>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0515845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323489172"/>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7" name="Footer Placeholder 6"/>
          <p:cNvSpPr>
            <a:spLocks noGrp="1"/>
          </p:cNvSpPr>
          <p:nvPr>
            <p:ph type="ftr" sz="quarter" idx="11"/>
          </p:nvPr>
        </p:nvSpPr>
        <p:spPr/>
        <p:txBody>
          <a:bodyPr/>
          <a:lstStyle/>
          <a:p>
            <a:endParaRPr lang="en-IN" dirty="0"/>
          </a:p>
        </p:txBody>
      </p:sp>
      <p:sp>
        <p:nvSpPr>
          <p:cNvPr id="8" name="Slide Number Placeholder 7"/>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044842718"/>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478001666"/>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9" name="Footer Placeholder 8"/>
          <p:cNvSpPr>
            <a:spLocks noGrp="1"/>
          </p:cNvSpPr>
          <p:nvPr>
            <p:ph type="ftr" sz="quarter" idx="11"/>
          </p:nvPr>
        </p:nvSpPr>
        <p:spPr/>
        <p:txBody>
          <a:bodyPr/>
          <a:lstStyle/>
          <a:p>
            <a:endParaRPr lang="en-IN" dirty="0"/>
          </a:p>
        </p:txBody>
      </p:sp>
      <p:sp>
        <p:nvSpPr>
          <p:cNvPr id="10" name="Slide Number Placeholder 9"/>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99833223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50000"/>
              <a:lumOff val="5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9" name="Footer Placeholder 8"/>
          <p:cNvSpPr>
            <a:spLocks noGrp="1"/>
          </p:cNvSpPr>
          <p:nvPr>
            <p:ph type="ftr" sz="quarter" idx="11"/>
          </p:nvPr>
        </p:nvSpPr>
        <p:spPr>
          <a:xfrm>
            <a:off x="3499101" y="6356350"/>
            <a:ext cx="5911517" cy="365125"/>
          </a:xfrm>
        </p:spPr>
        <p:txBody>
          <a:bodyPr/>
          <a:lstStyle/>
          <a:p>
            <a:endParaRPr lang="en-IN" dirty="0"/>
          </a:p>
        </p:txBody>
      </p:sp>
      <p:sp>
        <p:nvSpPr>
          <p:cNvPr id="10" name="Slide Number Placeholder 9"/>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011232068"/>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395854194"/>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0716265"/>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a:xfrm>
            <a:off x="5332412" y="5883275"/>
            <a:ext cx="4324044" cy="365125"/>
          </a:xfrm>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90149331"/>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10951856" y="5867131"/>
            <a:ext cx="551167" cy="365125"/>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84014232"/>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89977228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9820021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08492040"/>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9410660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413050445"/>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27907361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47163915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568735198"/>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969141216"/>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15352053"/>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482695596"/>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00212157"/>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667941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28972032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954634533"/>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04323876"/>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162986951"/>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82421160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137668445"/>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298372236"/>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559114595"/>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113613103"/>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4008965"/>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935196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21116186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784352984"/>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413278646"/>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05819176"/>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273045259"/>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xmlns=""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xmlns=""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a:xfrm>
            <a:off x="2692397" y="5037663"/>
            <a:ext cx="5214635" cy="279400"/>
          </a:xfrm>
        </p:spPr>
        <p:txBody>
          <a:bodyPr/>
          <a:lstStyle/>
          <a:p>
            <a:endParaRPr lang="en-IN" dirty="0"/>
          </a:p>
        </p:txBody>
      </p:sp>
      <p:sp>
        <p:nvSpPr>
          <p:cNvPr id="6" name="Slide Number Placeholder 5"/>
          <p:cNvSpPr>
            <a:spLocks noGrp="1"/>
          </p:cNvSpPr>
          <p:nvPr>
            <p:ph type="sldNum" sz="quarter" idx="12"/>
          </p:nvPr>
        </p:nvSpPr>
        <p:spPr>
          <a:xfrm>
            <a:off x="8956900" y="5037663"/>
            <a:ext cx="551167" cy="279400"/>
          </a:xfrm>
        </p:spPr>
        <p:txBody>
          <a:bodyPr/>
          <a:lstStyle/>
          <a:p>
            <a:fld id="{5EAF46C5-41BA-46A8-BFC6-38A55F060926}" type="slidenum">
              <a:rPr lang="en-IN" smtClean="0"/>
              <a:pPr/>
              <a:t>‹#›</a:t>
            </a:fld>
            <a:endParaRPr lang="en-IN"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335319262"/>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251328248"/>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460168621"/>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436000988"/>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821530671"/>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0760915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45180304"/>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663161043"/>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506247553"/>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937046602"/>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209045956"/>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469572695"/>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861561904"/>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219983413"/>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59886292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391599185"/>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804184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Slide 4">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tr-TR" altLang="zh-CN" dirty="0"/>
              <a:t>Freepptbackgrounds.net</a:t>
            </a:r>
            <a:endParaRPr lang="zh-CN" altLang="en-US" dirty="0"/>
          </a:p>
        </p:txBody>
      </p:sp>
      <p:sp>
        <p:nvSpPr>
          <p:cNvPr id="3" name="内容占位符 2"/>
          <p:cNvSpPr>
            <a:spLocks noGrp="1"/>
          </p:cNvSpPr>
          <p:nvPr>
            <p:ph sz="half" idx="1" hasCustomPrompt="1"/>
          </p:nvPr>
        </p:nvSpPr>
        <p:spPr>
          <a:xfrm>
            <a:off x="838200" y="1825625"/>
            <a:ext cx="5181600" cy="4351338"/>
          </a:xfrm>
        </p:spPr>
        <p:txBody>
          <a:body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内容占位符 3"/>
          <p:cNvSpPr>
            <a:spLocks noGrp="1"/>
          </p:cNvSpPr>
          <p:nvPr>
            <p:ph sz="half" idx="2" hasCustomPrompt="1"/>
          </p:nvPr>
        </p:nvSpPr>
        <p:spPr>
          <a:xfrm>
            <a:off x="6172200" y="1825625"/>
            <a:ext cx="5181600" cy="4351338"/>
          </a:xfrm>
        </p:spPr>
        <p:txBody>
          <a:body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5" name="日期占位符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页脚占位符 5"/>
          <p:cNvSpPr>
            <a:spLocks noGrp="1"/>
          </p:cNvSpPr>
          <p:nvPr>
            <p:ph type="ftr" sz="quarter" idx="11"/>
          </p:nvPr>
        </p:nvSpPr>
        <p:spPr/>
        <p:txBody>
          <a:bodyPr/>
          <a:lstStyle/>
          <a:p>
            <a:endParaRPr lang="en-IN" dirty="0"/>
          </a:p>
        </p:txBody>
      </p:sp>
      <p:sp>
        <p:nvSpPr>
          <p:cNvPr id="7" name="灯片编号占位符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306113764"/>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568255125"/>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00372381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30011655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10558300" y="5956137"/>
            <a:ext cx="1052508" cy="365125"/>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62924142"/>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094636305"/>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744413762"/>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28769286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067413572"/>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000168795"/>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524628304"/>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669727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177597548"/>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781923734"/>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a:xfrm>
            <a:off x="774923" y="5951811"/>
            <a:ext cx="7896279" cy="365125"/>
          </a:xfrm>
        </p:spPr>
        <p:txBody>
          <a:bodyPr/>
          <a:lstStyle/>
          <a:p>
            <a:endParaRPr lang="en-IN"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0738651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6600339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a:xfrm>
            <a:off x="561111" y="6391838"/>
            <a:ext cx="3644282" cy="304801"/>
          </a:xfrm>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9190395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161790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670351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xmlns="">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xmlns="">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IN" dirty="0"/>
          </a:p>
        </p:txBody>
      </p:sp>
      <p:sp>
        <p:nvSpPr>
          <p:cNvPr id="6" name="Slide Number Placeholder 5"/>
          <p:cNvSpPr>
            <a:spLocks noGrp="1"/>
          </p:cNvSpPr>
          <p:nvPr>
            <p:ph type="sldNum" sz="quarter" idx="12"/>
          </p:nvPr>
        </p:nvSpPr>
        <p:spPr>
          <a:xfrm>
            <a:off x="10469880" y="320040"/>
            <a:ext cx="914400" cy="320040"/>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8791635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xmlns="">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xmlns="">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1423635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xmlns="">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xmlns="">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IN" dirty="0"/>
          </a:p>
        </p:txBody>
      </p:sp>
      <p:sp>
        <p:nvSpPr>
          <p:cNvPr id="6" name="Slide Number Placeholder 5"/>
          <p:cNvSpPr>
            <a:spLocks noGrp="1"/>
          </p:cNvSpPr>
          <p:nvPr>
            <p:ph type="sldNum" sz="quarter" idx="12"/>
          </p:nvPr>
        </p:nvSpPr>
        <p:spPr>
          <a:xfrm>
            <a:off x="10469880" y="320040"/>
            <a:ext cx="914400" cy="320040"/>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150991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xmlns="">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xmlns="">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a:xfrm>
            <a:off x="804672" y="6227064"/>
            <a:ext cx="10588752" cy="320040"/>
          </a:xfrm>
        </p:spPr>
        <p:txBody>
          <a:bodyPr/>
          <a:lstStyle/>
          <a:p>
            <a:endParaRPr lang="en-IN" dirty="0"/>
          </a:p>
        </p:txBody>
      </p:sp>
      <p:sp>
        <p:nvSpPr>
          <p:cNvPr id="7" name="Slide Number Placeholder 6"/>
          <p:cNvSpPr>
            <a:spLocks noGrp="1"/>
          </p:cNvSpPr>
          <p:nvPr>
            <p:ph type="sldNum" sz="quarter" idx="12"/>
          </p:nvPr>
        </p:nvSpPr>
        <p:spPr>
          <a:xfrm>
            <a:off x="10469880" y="320040"/>
            <a:ext cx="914400" cy="320040"/>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340890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lide 5">
    <p:spTree>
      <p:nvGrpSpPr>
        <p:cNvPr id="1" name=""/>
        <p:cNvGrpSpPr/>
        <p:nvPr/>
      </p:nvGrpSpPr>
      <p:grpSpPr>
        <a:xfrm>
          <a:off x="0" y="0"/>
          <a:ext cx="0" cy="0"/>
          <a:chOff x="0" y="0"/>
          <a:chExt cx="0" cy="0"/>
        </a:xfrm>
      </p:grpSpPr>
      <p:sp>
        <p:nvSpPr>
          <p:cNvPr id="11" name="矩形 10"/>
          <p:cNvSpPr/>
          <p:nvPr/>
        </p:nvSpPr>
        <p:spPr>
          <a:xfrm>
            <a:off x="8712796" y="4471697"/>
            <a:ext cx="775136"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
        <p:nvSpPr>
          <p:cNvPr id="2" name="标题 1"/>
          <p:cNvSpPr>
            <a:spLocks noGrp="1"/>
          </p:cNvSpPr>
          <p:nvPr>
            <p:ph type="title" hasCustomPrompt="1"/>
          </p:nvPr>
        </p:nvSpPr>
        <p:spPr>
          <a:xfrm>
            <a:off x="839788" y="365125"/>
            <a:ext cx="10515600" cy="1325563"/>
          </a:xfrm>
        </p:spPr>
        <p:txBody>
          <a:bodyPr/>
          <a:lstStyle/>
          <a:p>
            <a:r>
              <a:rPr lang="tr-TR" altLang="zh-CN" dirty="0"/>
              <a:t>Freepptbackgrounds.net</a:t>
            </a:r>
            <a:endParaRPr lang="zh-CN" altLang="en-US" dirty="0"/>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ltLang="zh-CN" dirty="0"/>
              <a:t>www.freepptbackgrounds.net</a:t>
            </a:r>
            <a:endParaRPr lang="zh-CN" altLang="en-US" dirty="0"/>
          </a:p>
        </p:txBody>
      </p:sp>
      <p:sp>
        <p:nvSpPr>
          <p:cNvPr id="4" name="内容占位符 3"/>
          <p:cNvSpPr>
            <a:spLocks noGrp="1"/>
          </p:cNvSpPr>
          <p:nvPr>
            <p:ph sz="half" idx="2" hasCustomPrompt="1"/>
          </p:nvPr>
        </p:nvSpPr>
        <p:spPr>
          <a:xfrm>
            <a:off x="839788" y="2505075"/>
            <a:ext cx="5157787" cy="3684588"/>
          </a:xfrm>
        </p:spPr>
        <p:txBody>
          <a:body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ltLang="zh-CN" dirty="0"/>
              <a:t>www.freepptbackgrounds.net</a:t>
            </a:r>
            <a:endParaRPr lang="zh-CN" altLang="en-US" dirty="0"/>
          </a:p>
        </p:txBody>
      </p:sp>
      <p:sp>
        <p:nvSpPr>
          <p:cNvPr id="6" name="内容占位符 5"/>
          <p:cNvSpPr>
            <a:spLocks noGrp="1"/>
          </p:cNvSpPr>
          <p:nvPr>
            <p:ph sz="quarter" idx="4" hasCustomPrompt="1"/>
          </p:nvPr>
        </p:nvSpPr>
        <p:spPr>
          <a:xfrm>
            <a:off x="6172200" y="2505075"/>
            <a:ext cx="5183188" cy="3684588"/>
          </a:xfrm>
        </p:spPr>
        <p:txBody>
          <a:body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7" name="日期占位符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页脚占位符 7"/>
          <p:cNvSpPr>
            <a:spLocks noGrp="1"/>
          </p:cNvSpPr>
          <p:nvPr>
            <p:ph type="ftr" sz="quarter" idx="11"/>
          </p:nvPr>
        </p:nvSpPr>
        <p:spPr/>
        <p:txBody>
          <a:bodyPr/>
          <a:lstStyle/>
          <a:p>
            <a:endParaRPr lang="en-IN" dirty="0"/>
          </a:p>
        </p:txBody>
      </p:sp>
      <p:sp>
        <p:nvSpPr>
          <p:cNvPr id="9" name="灯片编号占位符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8350040"/>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xmlns="">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xmlns="">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a:xfrm>
            <a:off x="804672" y="6227064"/>
            <a:ext cx="10588752" cy="320040"/>
          </a:xfrm>
        </p:spPr>
        <p:txBody>
          <a:bodyPr/>
          <a:lstStyle/>
          <a:p>
            <a:endParaRPr lang="en-IN" dirty="0"/>
          </a:p>
        </p:txBody>
      </p:sp>
      <p:sp>
        <p:nvSpPr>
          <p:cNvPr id="9" name="Slide Number Placeholder 8"/>
          <p:cNvSpPr>
            <a:spLocks noGrp="1"/>
          </p:cNvSpPr>
          <p:nvPr>
            <p:ph type="sldNum" sz="quarter" idx="12"/>
          </p:nvPr>
        </p:nvSpPr>
        <p:spPr>
          <a:xfrm>
            <a:off x="10469880" y="320040"/>
            <a:ext cx="914400" cy="320040"/>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9733032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xmlns="">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xmlns="">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8578630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a:xfrm>
            <a:off x="804672" y="6227064"/>
            <a:ext cx="10588752" cy="320040"/>
          </a:xfrm>
        </p:spPr>
        <p:txBody>
          <a:bodyPr/>
          <a:lstStyle/>
          <a:p>
            <a:endParaRPr lang="en-IN" dirty="0"/>
          </a:p>
        </p:txBody>
      </p:sp>
      <p:sp>
        <p:nvSpPr>
          <p:cNvPr id="4" name="Slide Number Placeholder 3"/>
          <p:cNvSpPr>
            <a:spLocks noGrp="1"/>
          </p:cNvSpPr>
          <p:nvPr>
            <p:ph type="sldNum" sz="quarter" idx="12"/>
          </p:nvPr>
        </p:nvSpPr>
        <p:spPr>
          <a:xfrm>
            <a:off x="10469880" y="320040"/>
            <a:ext cx="914400" cy="320040"/>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9842964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xmlns="">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xmlns="">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6816325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xmlns="">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xmlns="">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a:xfrm>
            <a:off x="804672" y="6227064"/>
            <a:ext cx="5942203" cy="320040"/>
          </a:xfrm>
        </p:spPr>
        <p:txBody>
          <a:bodyPr/>
          <a:lstStyle/>
          <a:p>
            <a:endParaRPr lang="en-IN" dirty="0"/>
          </a:p>
        </p:txBody>
      </p:sp>
      <p:sp>
        <p:nvSpPr>
          <p:cNvPr id="7" name="Slide Number Placeholder 6"/>
          <p:cNvSpPr>
            <a:spLocks noGrp="1"/>
          </p:cNvSpPr>
          <p:nvPr>
            <p:ph type="sldNum" sz="quarter" idx="12"/>
          </p:nvPr>
        </p:nvSpPr>
        <p:spPr>
          <a:xfrm>
            <a:off x="5828377" y="320040"/>
            <a:ext cx="914400" cy="320040"/>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0522281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xmlns="">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xmlns="">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4035154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xmlns="">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xmlns="">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xmlns="">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a:xfrm>
            <a:off x="804672" y="6227064"/>
            <a:ext cx="10588752" cy="320040"/>
          </a:xfrm>
        </p:spPr>
        <p:txBody>
          <a:bodyPr/>
          <a:lstStyle/>
          <a:p>
            <a:endParaRPr lang="en-IN" dirty="0"/>
          </a:p>
        </p:txBody>
      </p:sp>
      <p:sp>
        <p:nvSpPr>
          <p:cNvPr id="6" name="Slide Number Placeholder 5"/>
          <p:cNvSpPr>
            <a:spLocks noGrp="1"/>
          </p:cNvSpPr>
          <p:nvPr>
            <p:ph type="sldNum" sz="quarter" idx="12"/>
          </p:nvPr>
        </p:nvSpPr>
        <p:spPr>
          <a:xfrm>
            <a:off x="10469880" y="320040"/>
            <a:ext cx="914400" cy="320040"/>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9037434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5329146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7564319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571495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lide 6">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tr-TR" altLang="zh-CN" dirty="0"/>
              <a:t>Freepptbackgrounds.net</a:t>
            </a:r>
            <a:endParaRPr lang="zh-CN" altLang="en-US" dirty="0"/>
          </a:p>
        </p:txBody>
      </p:sp>
      <p:sp>
        <p:nvSpPr>
          <p:cNvPr id="3" name="日期占位符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页脚占位符 3"/>
          <p:cNvSpPr>
            <a:spLocks noGrp="1"/>
          </p:cNvSpPr>
          <p:nvPr>
            <p:ph type="ftr" sz="quarter" idx="11"/>
          </p:nvPr>
        </p:nvSpPr>
        <p:spPr/>
        <p:txBody>
          <a:bodyPr/>
          <a:lstStyle/>
          <a:p>
            <a:endParaRPr lang="en-IN" dirty="0"/>
          </a:p>
        </p:txBody>
      </p:sp>
      <p:sp>
        <p:nvSpPr>
          <p:cNvPr id="5" name="灯片编号占位符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160425049"/>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7935739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9527846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021672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6574916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06196282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dirty="0"/>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a:xfrm>
            <a:off x="590396" y="6041362"/>
            <a:ext cx="3295413" cy="365125"/>
          </a:xfrm>
        </p:spPr>
        <p:txBody>
          <a:bodyPr/>
          <a:lstStyle/>
          <a:p>
            <a:endParaRPr lang="en-IN" dirty="0"/>
          </a:p>
        </p:txBody>
      </p:sp>
      <p:sp>
        <p:nvSpPr>
          <p:cNvPr id="7" name="Slide Number Placeholder 6"/>
          <p:cNvSpPr>
            <a:spLocks noGrp="1"/>
          </p:cNvSpPr>
          <p:nvPr>
            <p:ph type="sldNum" sz="quarter" idx="12"/>
          </p:nvPr>
        </p:nvSpPr>
        <p:spPr>
          <a:xfrm>
            <a:off x="4862689" y="5915888"/>
            <a:ext cx="1062155" cy="490599"/>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8740051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dirty="0"/>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151947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2342779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0856079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051731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lide 7">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页脚占位符 2"/>
          <p:cNvSpPr>
            <a:spLocks noGrp="1"/>
          </p:cNvSpPr>
          <p:nvPr>
            <p:ph type="ftr" sz="quarter" idx="11"/>
          </p:nvPr>
        </p:nvSpPr>
        <p:spPr/>
        <p:txBody>
          <a:bodyPr/>
          <a:lstStyle/>
          <a:p>
            <a:endParaRPr lang="en-IN" dirty="0"/>
          </a:p>
        </p:txBody>
      </p:sp>
      <p:sp>
        <p:nvSpPr>
          <p:cNvPr id="4" name="灯片编号占位符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716912446"/>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7391742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0510261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68185471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4218618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9" name="Footer Placeholder 8"/>
          <p:cNvSpPr>
            <a:spLocks noGrp="1"/>
          </p:cNvSpPr>
          <p:nvPr>
            <p:ph type="ftr" sz="quarter" idx="11"/>
          </p:nvPr>
        </p:nvSpPr>
        <p:spPr/>
        <p:txBody>
          <a:bodyPr/>
          <a:lstStyle/>
          <a:p>
            <a:endParaRPr lang="en-IN" dirty="0"/>
          </a:p>
        </p:txBody>
      </p:sp>
      <p:sp>
        <p:nvSpPr>
          <p:cNvPr id="10" name="Slide Number Placeholder 9"/>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85767854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11" name="Footer Placeholder 10"/>
          <p:cNvSpPr>
            <a:spLocks noGrp="1"/>
          </p:cNvSpPr>
          <p:nvPr>
            <p:ph type="ftr" sz="quarter" idx="11"/>
          </p:nvPr>
        </p:nvSpPr>
        <p:spPr/>
        <p:txBody>
          <a:bodyPr/>
          <a:lstStyle/>
          <a:p>
            <a:endParaRPr lang="en-IN" dirty="0"/>
          </a:p>
        </p:txBody>
      </p:sp>
      <p:sp>
        <p:nvSpPr>
          <p:cNvPr id="12" name="Slide Number Placeholder 11"/>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7953989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7" name="Footer Placeholder 6"/>
          <p:cNvSpPr>
            <a:spLocks noGrp="1"/>
          </p:cNvSpPr>
          <p:nvPr>
            <p:ph type="ftr" sz="quarter" idx="11"/>
          </p:nvPr>
        </p:nvSpPr>
        <p:spPr/>
        <p:txBody>
          <a:bodyPr/>
          <a:lstStyle/>
          <a:p>
            <a:endParaRPr lang="en-IN" dirty="0"/>
          </a:p>
        </p:txBody>
      </p:sp>
      <p:sp>
        <p:nvSpPr>
          <p:cNvPr id="8" name="Slide Number Placeholder 7"/>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024036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2467466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9" name="Footer Placeholder 8"/>
          <p:cNvSpPr>
            <a:spLocks noGrp="1"/>
          </p:cNvSpPr>
          <p:nvPr>
            <p:ph type="ftr" sz="quarter" idx="11"/>
          </p:nvPr>
        </p:nvSpPr>
        <p:spPr/>
        <p:txBody>
          <a:bodyPr/>
          <a:lstStyle/>
          <a:p>
            <a:endParaRPr lang="en-IN" dirty="0"/>
          </a:p>
        </p:txBody>
      </p:sp>
      <p:sp>
        <p:nvSpPr>
          <p:cNvPr id="10" name="Slide Number Placeholder 9"/>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3303176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9" name="Footer Placeholder 8"/>
          <p:cNvSpPr>
            <a:spLocks noGrp="1"/>
          </p:cNvSpPr>
          <p:nvPr>
            <p:ph type="ftr" sz="quarter" idx="11"/>
          </p:nvPr>
        </p:nvSpPr>
        <p:spPr>
          <a:xfrm>
            <a:off x="3499101" y="6356350"/>
            <a:ext cx="5911517" cy="365125"/>
          </a:xfrm>
        </p:spPr>
        <p:txBody>
          <a:bodyPr/>
          <a:lstStyle/>
          <a:p>
            <a:endParaRPr lang="en-IN" dirty="0"/>
          </a:p>
        </p:txBody>
      </p:sp>
      <p:sp>
        <p:nvSpPr>
          <p:cNvPr id="10" name="Slide Number Placeholder 9"/>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494406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lide 8">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tr-TR" altLang="zh-CN" dirty="0"/>
              <a:t>Freepptbackgrounds.net</a:t>
            </a:r>
            <a:endParaRPr lang="zh-CN" altLang="en-US" dirty="0"/>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ltLang="zh-CN" dirty="0"/>
              <a:t>www.freepptbackgrounds.net</a:t>
            </a:r>
            <a:endParaRPr lang="zh-CN" altLang="en-US" dirty="0"/>
          </a:p>
        </p:txBody>
      </p:sp>
      <p:sp>
        <p:nvSpPr>
          <p:cNvPr id="5" name="日期占位符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页脚占位符 5"/>
          <p:cNvSpPr>
            <a:spLocks noGrp="1"/>
          </p:cNvSpPr>
          <p:nvPr>
            <p:ph type="ftr" sz="quarter" idx="11"/>
          </p:nvPr>
        </p:nvSpPr>
        <p:spPr/>
        <p:txBody>
          <a:bodyPr/>
          <a:lstStyle/>
          <a:p>
            <a:endParaRPr lang="en-IN" dirty="0"/>
          </a:p>
        </p:txBody>
      </p:sp>
      <p:sp>
        <p:nvSpPr>
          <p:cNvPr id="7" name="灯片编号占位符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091626999"/>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63245209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92753303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9255346" y="2750337"/>
            <a:ext cx="1171888" cy="1356442"/>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1563913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48847875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10729455" y="2869895"/>
            <a:ext cx="1154151" cy="1090789"/>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8084951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69072148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8408270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21214285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01821491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764209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Slide 9">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tr-TR" altLang="zh-CN" dirty="0"/>
              <a:t>Freepptbackgrounds.net</a:t>
            </a:r>
            <a:endParaRPr lang="zh-CN" altLang="en-US" dirty="0"/>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Click icon to add picture</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ltLang="zh-CN" dirty="0"/>
              <a:t>www.freepptbackgrounds.net</a:t>
            </a:r>
            <a:endParaRPr lang="zh-CN" altLang="en-US" dirty="0"/>
          </a:p>
        </p:txBody>
      </p:sp>
      <p:sp>
        <p:nvSpPr>
          <p:cNvPr id="5" name="日期占位符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页脚占位符 5"/>
          <p:cNvSpPr>
            <a:spLocks noGrp="1"/>
          </p:cNvSpPr>
          <p:nvPr>
            <p:ph type="ftr" sz="quarter" idx="11"/>
          </p:nvPr>
        </p:nvSpPr>
        <p:spPr/>
        <p:txBody>
          <a:bodyPr/>
          <a:lstStyle/>
          <a:p>
            <a:endParaRPr lang="en-IN" dirty="0"/>
          </a:p>
        </p:txBody>
      </p:sp>
      <p:sp>
        <p:nvSpPr>
          <p:cNvPr id="7" name="灯片编号占位符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060545349"/>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5719122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11309"/>
            <a:ext cx="1154151" cy="1090789"/>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21407324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11615"/>
            <a:ext cx="1154151" cy="1090789"/>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252079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09925"/>
            <a:ext cx="1154151" cy="1090789"/>
          </a:xfrm>
        </p:spPr>
        <p:txBody>
          <a:bodyPr/>
          <a:lstStyle/>
          <a:p>
            <a:fld id="{5EAF46C5-41BA-46A8-BFC6-38A55F060926}" type="slidenum">
              <a:rPr lang="en-IN" smtClean="0"/>
              <a:pPr/>
              <a:t>‹#›</a:t>
            </a:fld>
            <a:endParaRPr lang="en-IN"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xmlns="" val="166587277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09925"/>
            <a:ext cx="1154151" cy="1090789"/>
          </a:xfrm>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67869782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16811428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72131338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73953200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a:xfrm>
            <a:off x="680321" y="5936188"/>
            <a:ext cx="6126805" cy="365125"/>
          </a:xfrm>
        </p:spPr>
        <p:txBody>
          <a:bodyPr/>
          <a:lstStyle/>
          <a:p>
            <a:endParaRPr lang="en-IN"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95702074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961244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theme" Target="../theme/theme10.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theme" Target="../theme/theme11.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image" Target="../media/image10.jpeg"/><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12.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78.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theme" Target="../theme/theme13.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89.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theme" Target="../theme/theme14.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image" Target="../media/image14.jpeg"/><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10" Type="http://schemas.openxmlformats.org/officeDocument/2006/relationships/slideLayout" Target="../slideLayouts/slideLayout202.xml"/><Relationship Id="rId19" Type="http://schemas.openxmlformats.org/officeDocument/2006/relationships/theme" Target="../theme/theme15.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image" Target="../media/image14.jpeg"/><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10" Type="http://schemas.openxmlformats.org/officeDocument/2006/relationships/slideLayout" Target="../slideLayouts/slideLayout220.xml"/><Relationship Id="rId19" Type="http://schemas.openxmlformats.org/officeDocument/2006/relationships/theme" Target="../theme/theme16.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3" Type="http://schemas.openxmlformats.org/officeDocument/2006/relationships/slideLayout" Target="../slideLayouts/slideLayout231.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image" Target="../media/image14.jpeg"/><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10" Type="http://schemas.openxmlformats.org/officeDocument/2006/relationships/slideLayout" Target="../slideLayouts/slideLayout238.xml"/><Relationship Id="rId19" Type="http://schemas.openxmlformats.org/officeDocument/2006/relationships/theme" Target="../theme/theme17.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slideLayout" Target="../slideLayouts/slideLayout259.xml"/><Relationship Id="rId18" Type="http://schemas.openxmlformats.org/officeDocument/2006/relationships/slideLayout" Target="../slideLayouts/slideLayout264.xml"/><Relationship Id="rId3" Type="http://schemas.openxmlformats.org/officeDocument/2006/relationships/slideLayout" Target="../slideLayouts/slideLayout249.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17" Type="http://schemas.openxmlformats.org/officeDocument/2006/relationships/slideLayout" Target="../slideLayouts/slideLayout263.xml"/><Relationship Id="rId2" Type="http://schemas.openxmlformats.org/officeDocument/2006/relationships/slideLayout" Target="../slideLayouts/slideLayout248.xml"/><Relationship Id="rId16" Type="http://schemas.openxmlformats.org/officeDocument/2006/relationships/slideLayout" Target="../slideLayouts/slideLayout262.xml"/><Relationship Id="rId20" Type="http://schemas.openxmlformats.org/officeDocument/2006/relationships/image" Target="../media/image14.jpeg"/><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5" Type="http://schemas.openxmlformats.org/officeDocument/2006/relationships/slideLayout" Target="../slideLayouts/slideLayout251.xml"/><Relationship Id="rId15" Type="http://schemas.openxmlformats.org/officeDocument/2006/relationships/slideLayout" Target="../slideLayouts/slideLayout261.xml"/><Relationship Id="rId10" Type="http://schemas.openxmlformats.org/officeDocument/2006/relationships/slideLayout" Target="../slideLayouts/slideLayout256.xml"/><Relationship Id="rId19" Type="http://schemas.openxmlformats.org/officeDocument/2006/relationships/theme" Target="../theme/theme18.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slideLayout" Target="../slideLayouts/slideLayout26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72.xml"/><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theme" Target="../theme/theme19.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83.xml"/><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theme" Target="../theme/theme20.xml"/><Relationship Id="rId2" Type="http://schemas.openxmlformats.org/officeDocument/2006/relationships/slideLayout" Target="../slideLayouts/slideLayout277.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0" Type="http://schemas.openxmlformats.org/officeDocument/2006/relationships/slideLayout" Target="../slideLayouts/slideLayout285.xml"/><Relationship Id="rId4" Type="http://schemas.openxmlformats.org/officeDocument/2006/relationships/slideLayout" Target="../slideLayouts/slideLayout279.xml"/><Relationship Id="rId9" Type="http://schemas.openxmlformats.org/officeDocument/2006/relationships/slideLayout" Target="../slideLayouts/slideLayout284.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18" Type="http://schemas.openxmlformats.org/officeDocument/2006/relationships/theme" Target="../theme/theme21.xml"/><Relationship Id="rId3" Type="http://schemas.openxmlformats.org/officeDocument/2006/relationships/slideLayout" Target="../slideLayouts/slideLayout289.xml"/><Relationship Id="rId21" Type="http://schemas.openxmlformats.org/officeDocument/2006/relationships/image" Target="../media/image17.png"/><Relationship Id="rId7" Type="http://schemas.openxmlformats.org/officeDocument/2006/relationships/slideLayout" Target="../slideLayouts/slideLayout293.xml"/><Relationship Id="rId12" Type="http://schemas.openxmlformats.org/officeDocument/2006/relationships/slideLayout" Target="../slideLayouts/slideLayout298.xml"/><Relationship Id="rId17" Type="http://schemas.openxmlformats.org/officeDocument/2006/relationships/slideLayout" Target="../slideLayouts/slideLayout303.xml"/><Relationship Id="rId2" Type="http://schemas.openxmlformats.org/officeDocument/2006/relationships/slideLayout" Target="../slideLayouts/slideLayout288.xml"/><Relationship Id="rId16" Type="http://schemas.openxmlformats.org/officeDocument/2006/relationships/slideLayout" Target="../slideLayouts/slideLayout302.xml"/><Relationship Id="rId20" Type="http://schemas.openxmlformats.org/officeDocument/2006/relationships/image" Target="../media/image16.png"/><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5" Type="http://schemas.openxmlformats.org/officeDocument/2006/relationships/slideLayout" Target="../slideLayouts/slideLayout301.xml"/><Relationship Id="rId10" Type="http://schemas.openxmlformats.org/officeDocument/2006/relationships/slideLayout" Target="../slideLayouts/slideLayout296.xml"/><Relationship Id="rId19" Type="http://schemas.openxmlformats.org/officeDocument/2006/relationships/image" Target="../media/image15.png"/><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 Id="rId22" Type="http://schemas.openxmlformats.org/officeDocument/2006/relationships/image" Target="../media/image18.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11.xml"/><Relationship Id="rId3" Type="http://schemas.openxmlformats.org/officeDocument/2006/relationships/slideLayout" Target="../slideLayouts/slideLayout306.xml"/><Relationship Id="rId7" Type="http://schemas.openxmlformats.org/officeDocument/2006/relationships/slideLayout" Target="../slideLayouts/slideLayout310.xml"/><Relationship Id="rId12" Type="http://schemas.openxmlformats.org/officeDocument/2006/relationships/theme" Target="../theme/theme22.xml"/><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5" Type="http://schemas.openxmlformats.org/officeDocument/2006/relationships/slideLayout" Target="../slideLayouts/slideLayout308.xml"/><Relationship Id="rId10" Type="http://schemas.openxmlformats.org/officeDocument/2006/relationships/slideLayout" Target="../slideLayouts/slideLayout313.xml"/><Relationship Id="rId4" Type="http://schemas.openxmlformats.org/officeDocument/2006/relationships/slideLayout" Target="../slideLayouts/slideLayout307.xml"/><Relationship Id="rId9" Type="http://schemas.openxmlformats.org/officeDocument/2006/relationships/slideLayout" Target="../slideLayouts/slideLayout31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22.xml"/><Relationship Id="rId13" Type="http://schemas.openxmlformats.org/officeDocument/2006/relationships/slideLayout" Target="../slideLayouts/slideLayout327.xml"/><Relationship Id="rId3" Type="http://schemas.openxmlformats.org/officeDocument/2006/relationships/slideLayout" Target="../slideLayouts/slideLayout317.xml"/><Relationship Id="rId7" Type="http://schemas.openxmlformats.org/officeDocument/2006/relationships/slideLayout" Target="../slideLayouts/slideLayout321.xml"/><Relationship Id="rId12" Type="http://schemas.openxmlformats.org/officeDocument/2006/relationships/slideLayout" Target="../slideLayouts/slideLayout326.xml"/><Relationship Id="rId2" Type="http://schemas.openxmlformats.org/officeDocument/2006/relationships/slideLayout" Target="../slideLayouts/slideLayout316.xml"/><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5" Type="http://schemas.openxmlformats.org/officeDocument/2006/relationships/slideLayout" Target="../slideLayouts/slideLayout319.xml"/><Relationship Id="rId15" Type="http://schemas.openxmlformats.org/officeDocument/2006/relationships/theme" Target="../theme/theme23.xml"/><Relationship Id="rId10" Type="http://schemas.openxmlformats.org/officeDocument/2006/relationships/slideLayout" Target="../slideLayouts/slideLayout324.xml"/><Relationship Id="rId4" Type="http://schemas.openxmlformats.org/officeDocument/2006/relationships/slideLayout" Target="../slideLayouts/slideLayout318.xml"/><Relationship Id="rId9" Type="http://schemas.openxmlformats.org/officeDocument/2006/relationships/slideLayout" Target="../slideLayouts/slideLayout323.xml"/><Relationship Id="rId14" Type="http://schemas.openxmlformats.org/officeDocument/2006/relationships/slideLayout" Target="../slideLayouts/slideLayout328.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3" Type="http://schemas.openxmlformats.org/officeDocument/2006/relationships/slideLayout" Target="../slideLayouts/slideLayout331.xml"/><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theme" Target="../theme/theme24.xml"/><Relationship Id="rId2" Type="http://schemas.openxmlformats.org/officeDocument/2006/relationships/slideLayout" Target="../slideLayouts/slideLayout330.xml"/><Relationship Id="rId16" Type="http://schemas.openxmlformats.org/officeDocument/2006/relationships/slideLayout" Target="../slideLayouts/slideLayout344.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5" Type="http://schemas.openxmlformats.org/officeDocument/2006/relationships/slideLayout" Target="../slideLayouts/slideLayout333.xml"/><Relationship Id="rId15" Type="http://schemas.openxmlformats.org/officeDocument/2006/relationships/slideLayout" Target="../slideLayouts/slideLayout343.xml"/><Relationship Id="rId10" Type="http://schemas.openxmlformats.org/officeDocument/2006/relationships/slideLayout" Target="../slideLayouts/slideLayout338.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352.xml"/><Relationship Id="rId3" Type="http://schemas.openxmlformats.org/officeDocument/2006/relationships/slideLayout" Target="../slideLayouts/slideLayout347.xml"/><Relationship Id="rId7" Type="http://schemas.openxmlformats.org/officeDocument/2006/relationships/slideLayout" Target="../slideLayouts/slideLayout351.xml"/><Relationship Id="rId12" Type="http://schemas.openxmlformats.org/officeDocument/2006/relationships/theme" Target="../theme/theme25.xml"/><Relationship Id="rId2" Type="http://schemas.openxmlformats.org/officeDocument/2006/relationships/slideLayout" Target="../slideLayouts/slideLayout346.xml"/><Relationship Id="rId1" Type="http://schemas.openxmlformats.org/officeDocument/2006/relationships/slideLayout" Target="../slideLayouts/slideLayout345.xml"/><Relationship Id="rId6" Type="http://schemas.openxmlformats.org/officeDocument/2006/relationships/slideLayout" Target="../slideLayouts/slideLayout350.xml"/><Relationship Id="rId11" Type="http://schemas.openxmlformats.org/officeDocument/2006/relationships/slideLayout" Target="../slideLayouts/slideLayout355.xml"/><Relationship Id="rId5" Type="http://schemas.openxmlformats.org/officeDocument/2006/relationships/slideLayout" Target="../slideLayouts/slideLayout349.xml"/><Relationship Id="rId10" Type="http://schemas.openxmlformats.org/officeDocument/2006/relationships/slideLayout" Target="../slideLayouts/slideLayout354.xml"/><Relationship Id="rId4" Type="http://schemas.openxmlformats.org/officeDocument/2006/relationships/slideLayout" Target="../slideLayouts/slideLayout348.xml"/><Relationship Id="rId9" Type="http://schemas.openxmlformats.org/officeDocument/2006/relationships/slideLayout" Target="../slideLayouts/slideLayout353.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18" Type="http://schemas.openxmlformats.org/officeDocument/2006/relationships/theme" Target="../theme/theme26.xml"/><Relationship Id="rId3" Type="http://schemas.openxmlformats.org/officeDocument/2006/relationships/slideLayout" Target="../slideLayouts/slideLayout358.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5" Type="http://schemas.openxmlformats.org/officeDocument/2006/relationships/slideLayout" Target="../slideLayouts/slideLayout370.xml"/><Relationship Id="rId10" Type="http://schemas.openxmlformats.org/officeDocument/2006/relationships/slideLayout" Target="../slideLayouts/slideLayout365.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80.xml"/><Relationship Id="rId3" Type="http://schemas.openxmlformats.org/officeDocument/2006/relationships/slideLayout" Target="../slideLayouts/slideLayout375.xml"/><Relationship Id="rId7" Type="http://schemas.openxmlformats.org/officeDocument/2006/relationships/slideLayout" Target="../slideLayouts/slideLayout379.xml"/><Relationship Id="rId12" Type="http://schemas.openxmlformats.org/officeDocument/2006/relationships/theme" Target="../theme/theme27.xml"/><Relationship Id="rId2" Type="http://schemas.openxmlformats.org/officeDocument/2006/relationships/slideLayout" Target="../slideLayouts/slideLayout374.xml"/><Relationship Id="rId1" Type="http://schemas.openxmlformats.org/officeDocument/2006/relationships/slideLayout" Target="../slideLayouts/slideLayout373.xml"/><Relationship Id="rId6" Type="http://schemas.openxmlformats.org/officeDocument/2006/relationships/slideLayout" Target="../slideLayouts/slideLayout378.xml"/><Relationship Id="rId11" Type="http://schemas.openxmlformats.org/officeDocument/2006/relationships/slideLayout" Target="../slideLayouts/slideLayout383.xml"/><Relationship Id="rId5" Type="http://schemas.openxmlformats.org/officeDocument/2006/relationships/slideLayout" Target="../slideLayouts/slideLayout377.xml"/><Relationship Id="rId10" Type="http://schemas.openxmlformats.org/officeDocument/2006/relationships/slideLayout" Target="../slideLayouts/slideLayout382.xml"/><Relationship Id="rId4" Type="http://schemas.openxmlformats.org/officeDocument/2006/relationships/slideLayout" Target="../slideLayouts/slideLayout376.xml"/><Relationship Id="rId9" Type="http://schemas.openxmlformats.org/officeDocument/2006/relationships/slideLayout" Target="../slideLayouts/slideLayout381.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91.xml"/><Relationship Id="rId13" Type="http://schemas.openxmlformats.org/officeDocument/2006/relationships/slideLayout" Target="../slideLayouts/slideLayout396.xml"/><Relationship Id="rId18" Type="http://schemas.openxmlformats.org/officeDocument/2006/relationships/theme" Target="../theme/theme28.xml"/><Relationship Id="rId3" Type="http://schemas.openxmlformats.org/officeDocument/2006/relationships/slideLayout" Target="../slideLayouts/slideLayout386.xml"/><Relationship Id="rId7" Type="http://schemas.openxmlformats.org/officeDocument/2006/relationships/slideLayout" Target="../slideLayouts/slideLayout390.xml"/><Relationship Id="rId12" Type="http://schemas.openxmlformats.org/officeDocument/2006/relationships/slideLayout" Target="../slideLayouts/slideLayout395.xml"/><Relationship Id="rId17" Type="http://schemas.openxmlformats.org/officeDocument/2006/relationships/slideLayout" Target="../slideLayouts/slideLayout400.xml"/><Relationship Id="rId2" Type="http://schemas.openxmlformats.org/officeDocument/2006/relationships/slideLayout" Target="../slideLayouts/slideLayout385.xml"/><Relationship Id="rId16" Type="http://schemas.openxmlformats.org/officeDocument/2006/relationships/slideLayout" Target="../slideLayouts/slideLayout399.xml"/><Relationship Id="rId20" Type="http://schemas.openxmlformats.org/officeDocument/2006/relationships/image" Target="../media/image24.png"/><Relationship Id="rId1" Type="http://schemas.openxmlformats.org/officeDocument/2006/relationships/slideLayout" Target="../slideLayouts/slideLayout384.xml"/><Relationship Id="rId6" Type="http://schemas.openxmlformats.org/officeDocument/2006/relationships/slideLayout" Target="../slideLayouts/slideLayout389.xml"/><Relationship Id="rId11" Type="http://schemas.openxmlformats.org/officeDocument/2006/relationships/slideLayout" Target="../slideLayouts/slideLayout394.xml"/><Relationship Id="rId5" Type="http://schemas.openxmlformats.org/officeDocument/2006/relationships/slideLayout" Target="../slideLayouts/slideLayout388.xml"/><Relationship Id="rId15" Type="http://schemas.openxmlformats.org/officeDocument/2006/relationships/slideLayout" Target="../slideLayouts/slideLayout398.xml"/><Relationship Id="rId10" Type="http://schemas.openxmlformats.org/officeDocument/2006/relationships/slideLayout" Target="../slideLayouts/slideLayout393.xml"/><Relationship Id="rId19" Type="http://schemas.openxmlformats.org/officeDocument/2006/relationships/image" Target="../media/image23.png"/><Relationship Id="rId4" Type="http://schemas.openxmlformats.org/officeDocument/2006/relationships/slideLayout" Target="../slideLayouts/slideLayout387.xml"/><Relationship Id="rId9" Type="http://schemas.openxmlformats.org/officeDocument/2006/relationships/slideLayout" Target="../slideLayouts/slideLayout392.xml"/><Relationship Id="rId14" Type="http://schemas.openxmlformats.org/officeDocument/2006/relationships/slideLayout" Target="../slideLayouts/slideLayout397.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408.xml"/><Relationship Id="rId3" Type="http://schemas.openxmlformats.org/officeDocument/2006/relationships/slideLayout" Target="../slideLayouts/slideLayout403.xml"/><Relationship Id="rId7" Type="http://schemas.openxmlformats.org/officeDocument/2006/relationships/slideLayout" Target="../slideLayouts/slideLayout407.xml"/><Relationship Id="rId12" Type="http://schemas.openxmlformats.org/officeDocument/2006/relationships/theme" Target="../theme/theme29.xml"/><Relationship Id="rId2" Type="http://schemas.openxmlformats.org/officeDocument/2006/relationships/slideLayout" Target="../slideLayouts/slideLayout402.xml"/><Relationship Id="rId1" Type="http://schemas.openxmlformats.org/officeDocument/2006/relationships/slideLayout" Target="../slideLayouts/slideLayout401.xml"/><Relationship Id="rId6" Type="http://schemas.openxmlformats.org/officeDocument/2006/relationships/slideLayout" Target="../slideLayouts/slideLayout406.xml"/><Relationship Id="rId11" Type="http://schemas.openxmlformats.org/officeDocument/2006/relationships/slideLayout" Target="../slideLayouts/slideLayout411.xml"/><Relationship Id="rId5" Type="http://schemas.openxmlformats.org/officeDocument/2006/relationships/slideLayout" Target="../slideLayouts/slideLayout405.xml"/><Relationship Id="rId10" Type="http://schemas.openxmlformats.org/officeDocument/2006/relationships/slideLayout" Target="../slideLayouts/slideLayout410.xml"/><Relationship Id="rId4" Type="http://schemas.openxmlformats.org/officeDocument/2006/relationships/slideLayout" Target="../slideLayouts/slideLayout404.xml"/><Relationship Id="rId9" Type="http://schemas.openxmlformats.org/officeDocument/2006/relationships/slideLayout" Target="../slideLayouts/slideLayout40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3.jpe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theme" Target="../theme/theme5.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6.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theme" Target="../theme/theme7.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image" Target="../media/image5.png"/><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theme" Target="../theme/theme8.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theme" Target="../theme/theme9.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image" Target="../media/image9.png"/><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ltLang="zh-CN" dirty="0"/>
              <a:t>Freepptbackgrounds.net</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D27B3D-A193-4237-A749-D7996FCD1174}" type="datetimeFigureOut">
              <a:rPr lang="en-IN" smtClean="0"/>
              <a:pPr/>
              <a:t>05-03-2022</a:t>
            </a:fld>
            <a:endParaRPr lang="en-IN"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00924947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E7D27B3D-A193-4237-A749-D7996FCD1174}" type="datetimeFigureOut">
              <a:rPr lang="en-IN" smtClean="0"/>
              <a:pPr/>
              <a:t>05-03-2022</a:t>
            </a:fld>
            <a:endParaRPr lang="en-IN"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39673176"/>
      </p:ext>
    </p:extLst>
  </p:cSld>
  <p:clrMap bg1="dk1" tx1="lt1" bg2="dk2" tx2="lt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E7D27B3D-A193-4237-A749-D7996FCD1174}" type="datetimeFigureOut">
              <a:rPr lang="en-IN" smtClean="0"/>
              <a:pPr/>
              <a:t>05-03-2022</a:t>
            </a:fld>
            <a:endParaRPr lang="en-IN"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857152780"/>
      </p:ext>
    </p:extLst>
  </p:cSld>
  <p:clrMap bg1="dk1" tx1="lt1" bg2="dk2" tx2="lt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xmlns=""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EAF46C5-41BA-46A8-BFC6-38A55F060926}" type="slidenum">
              <a:rPr lang="en-IN" smtClean="0"/>
              <a:pPr/>
              <a:t>‹#›</a:t>
            </a:fld>
            <a:endParaRPr lang="en-IN"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098441206"/>
      </p:ext>
    </p:extLst>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EAF46C5-41BA-46A8-BFC6-38A55F060926}" type="slidenum">
              <a:rPr lang="en-IN" smtClean="0"/>
              <a:pPr/>
              <a:t>‹#›</a:t>
            </a:fld>
            <a:endParaRPr lang="en-IN"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665629268"/>
      </p:ext>
    </p:extLst>
  </p:cSld>
  <p:clrMap bg1="dk1" tx1="lt1" bg2="dk2" tx2="lt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 id="2147484173" r:id="rId6"/>
    <p:sldLayoutId id="2147484174" r:id="rId7"/>
    <p:sldLayoutId id="2147484175" r:id="rId8"/>
    <p:sldLayoutId id="2147484176" r:id="rId9"/>
    <p:sldLayoutId id="2147484177" r:id="rId10"/>
    <p:sldLayoutId id="2147484178" r:id="rId11"/>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EAF46C5-41BA-46A8-BFC6-38A55F060926}" type="slidenum">
              <a:rPr lang="en-IN" smtClean="0"/>
              <a:pPr/>
              <a:t>‹#›</a:t>
            </a:fld>
            <a:endParaRPr lang="en-IN"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24661460"/>
      </p:ext>
    </p:extLst>
  </p:cSld>
  <p:clrMap bg1="dk1" tx1="lt1" bg2="dk2" tx2="lt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IN"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149855"/>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IN"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63395330"/>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 id="2147484236" r:id="rId14"/>
    <p:sldLayoutId id="2147484237" r:id="rId15"/>
    <p:sldLayoutId id="2147484238" r:id="rId16"/>
    <p:sldLayoutId id="2147484239" r:id="rId17"/>
    <p:sldLayoutId id="2147484240" r:id="rId18"/>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40000"/>
                    <a:lumOff val="60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40000"/>
                    <a:lumOff val="60000"/>
                  </a:schemeClr>
                </a:solidFill>
              </a:defRPr>
            </a:lvl1pPr>
          </a:lstStyle>
          <a:p>
            <a:endParaRPr lang="en-IN"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40000"/>
                    <a:lumOff val="60000"/>
                  </a:schemeClr>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360428141"/>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 id="2147484273" r:id="rId13"/>
    <p:sldLayoutId id="2147484274" r:id="rId14"/>
    <p:sldLayoutId id="2147484275" r:id="rId15"/>
    <p:sldLayoutId id="2147484276" r:id="rId16"/>
    <p:sldLayoutId id="2147484277" r:id="rId17"/>
    <p:sldLayoutId id="2147484278" r:id="rId18"/>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40000"/>
                    <a:lumOff val="60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40000"/>
                    <a:lumOff val="60000"/>
                  </a:schemeClr>
                </a:solidFill>
              </a:defRPr>
            </a:lvl1pPr>
          </a:lstStyle>
          <a:p>
            <a:endParaRPr lang="en-IN"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40000"/>
                    <a:lumOff val="60000"/>
                  </a:schemeClr>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260762794"/>
      </p:ext>
    </p:extLst>
  </p:cSld>
  <p:clrMap bg1="lt1" tx1="dk1" bg2="lt2" tx2="dk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 id="2147484347" r:id="rId11"/>
    <p:sldLayoutId id="2147484348" r:id="rId12"/>
    <p:sldLayoutId id="2147484349" r:id="rId13"/>
    <p:sldLayoutId id="2147484350" r:id="rId14"/>
    <p:sldLayoutId id="2147484351" r:id="rId15"/>
    <p:sldLayoutId id="2147484352" r:id="rId16"/>
    <p:sldLayoutId id="2147484353" r:id="rId17"/>
    <p:sldLayoutId id="2147484354" r:id="rId18"/>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IN"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EAF46C5-41BA-46A8-BFC6-38A55F060926}" type="slidenum">
              <a:rPr lang="en-IN" smtClean="0"/>
              <a:pPr/>
              <a:t>‹#›</a:t>
            </a:fld>
            <a:endParaRPr lang="en-IN"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xmlns="" val="1099895588"/>
      </p:ext>
    </p:extLst>
  </p:cSld>
  <p:clrMap bg1="lt1" tx1="dk1" bg2="lt2" tx2="dk2" accent1="accent1" accent2="accent2" accent3="accent3" accent4="accent4" accent5="accent5" accent6="accent6" hlink="hlink" folHlink="folHlink"/>
  <p:sldLayoutIdLst>
    <p:sldLayoutId id="2147484356" r:id="rId1"/>
    <p:sldLayoutId id="2147484357" r:id="rId2"/>
    <p:sldLayoutId id="2147484358" r:id="rId3"/>
    <p:sldLayoutId id="2147484359" r:id="rId4"/>
    <p:sldLayoutId id="2147484360" r:id="rId5"/>
    <p:sldLayoutId id="2147484361" r:id="rId6"/>
    <p:sldLayoutId id="2147484362" r:id="rId7"/>
    <p:sldLayoutId id="2147484363" r:id="rId8"/>
    <p:sldLayoutId id="2147484364" r:id="rId9"/>
    <p:sldLayoutId id="2147484365" r:id="rId10"/>
    <p:sldLayoutId id="2147484366" r:id="rId11"/>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680995893"/>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135361354"/>
      </p:ext>
    </p:extLst>
  </p:cSld>
  <p:clrMap bg1="dk1" tx1="lt1" bg2="dk2" tx2="lt2" accent1="accent1" accent2="accent2" accent3="accent3" accent4="accent4" accent5="accent5" accent6="accent6" hlink="hlink" folHlink="folHlink"/>
  <p:sldLayoutIdLst>
    <p:sldLayoutId id="2147484368" r:id="rId1"/>
    <p:sldLayoutId id="2147484369" r:id="rId2"/>
    <p:sldLayoutId id="2147484370" r:id="rId3"/>
    <p:sldLayoutId id="2147484371" r:id="rId4"/>
    <p:sldLayoutId id="2147484372" r:id="rId5"/>
    <p:sldLayoutId id="2147484373" r:id="rId6"/>
    <p:sldLayoutId id="2147484374" r:id="rId7"/>
    <p:sldLayoutId id="2147484375" r:id="rId8"/>
    <p:sldLayoutId id="2147484376" r:id="rId9"/>
    <p:sldLayoutId id="2147484377" r:id="rId10"/>
    <p:sldLayoutId id="2147484378" r:id="rId11"/>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xmlns=""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xmlns=""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95377859"/>
      </p:ext>
    </p:extLst>
  </p:cSld>
  <p:clrMap bg1="dk1" tx1="lt1" bg2="dk2" tx2="lt2" accent1="accent1" accent2="accent2" accent3="accent3" accent4="accent4" accent5="accent5" accent6="accent6" hlink="hlink" folHlink="folHlink"/>
  <p:sldLayoutIdLst>
    <p:sldLayoutId id="2147484398" r:id="rId1"/>
    <p:sldLayoutId id="2147484399" r:id="rId2"/>
    <p:sldLayoutId id="2147484400" r:id="rId3"/>
    <p:sldLayoutId id="2147484401" r:id="rId4"/>
    <p:sldLayoutId id="2147484402" r:id="rId5"/>
    <p:sldLayoutId id="2147484403" r:id="rId6"/>
    <p:sldLayoutId id="2147484404" r:id="rId7"/>
    <p:sldLayoutId id="2147484405" r:id="rId8"/>
    <p:sldLayoutId id="2147484406" r:id="rId9"/>
    <p:sldLayoutId id="2147484407" r:id="rId10"/>
    <p:sldLayoutId id="2147484408" r:id="rId11"/>
    <p:sldLayoutId id="2147484409" r:id="rId12"/>
    <p:sldLayoutId id="2147484410" r:id="rId13"/>
    <p:sldLayoutId id="2147484411" r:id="rId14"/>
    <p:sldLayoutId id="2147484412" r:id="rId15"/>
    <p:sldLayoutId id="2147484413" r:id="rId16"/>
    <p:sldLayoutId id="2147484414" r:id="rId17"/>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IN"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70661889"/>
      </p:ext>
    </p:extLst>
  </p:cSld>
  <p:clrMap bg1="dk1" tx1="lt1" bg2="dk2" tx2="lt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E7D27B3D-A193-4237-A749-D7996FCD1174}" type="datetimeFigureOut">
              <a:rPr lang="en-IN" smtClean="0"/>
              <a:pPr/>
              <a:t>05-03-2022</a:t>
            </a:fld>
            <a:endParaRPr lang="en-IN"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515046142"/>
      </p:ext>
    </p:extLst>
  </p:cSld>
  <p:clrMap bg1="dk1" tx1="lt1" bg2="dk2" tx2="lt2" accent1="accent1" accent2="accent2" accent3="accent3" accent4="accent4" accent5="accent5" accent6="accent6" hlink="hlink" folHlink="folHlink"/>
  <p:sldLayoutIdLst>
    <p:sldLayoutId id="2147484440" r:id="rId1"/>
    <p:sldLayoutId id="2147484441" r:id="rId2"/>
    <p:sldLayoutId id="2147484442" r:id="rId3"/>
    <p:sldLayoutId id="2147484443" r:id="rId4"/>
    <p:sldLayoutId id="2147484444" r:id="rId5"/>
    <p:sldLayoutId id="2147484445" r:id="rId6"/>
    <p:sldLayoutId id="2147484446" r:id="rId7"/>
    <p:sldLayoutId id="2147484447" r:id="rId8"/>
    <p:sldLayoutId id="2147484448" r:id="rId9"/>
    <p:sldLayoutId id="2147484449" r:id="rId10"/>
    <p:sldLayoutId id="2147484450" r:id="rId11"/>
    <p:sldLayoutId id="2147484451" r:id="rId12"/>
    <p:sldLayoutId id="2147484452" r:id="rId13"/>
    <p:sldLayoutId id="2147484453" r:id="rId14"/>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973465562"/>
      </p:ext>
    </p:extLst>
  </p:cSld>
  <p:clrMap bg1="lt1" tx1="dk1" bg2="lt2" tx2="dk2" accent1="accent1" accent2="accent2" accent3="accent3" accent4="accent4" accent5="accent5" accent6="accent6" hlink="hlink" folHlink="folHlink"/>
  <p:sldLayoutIdLst>
    <p:sldLayoutId id="2147484455" r:id="rId1"/>
    <p:sldLayoutId id="2147484456" r:id="rId2"/>
    <p:sldLayoutId id="2147484457" r:id="rId3"/>
    <p:sldLayoutId id="2147484458" r:id="rId4"/>
    <p:sldLayoutId id="2147484459" r:id="rId5"/>
    <p:sldLayoutId id="2147484460" r:id="rId6"/>
    <p:sldLayoutId id="2147484461" r:id="rId7"/>
    <p:sldLayoutId id="2147484462" r:id="rId8"/>
    <p:sldLayoutId id="2147484463" r:id="rId9"/>
    <p:sldLayoutId id="2147484464" r:id="rId10"/>
    <p:sldLayoutId id="2147484465" r:id="rId11"/>
    <p:sldLayoutId id="2147484466" r:id="rId12"/>
    <p:sldLayoutId id="2147484467" r:id="rId13"/>
    <p:sldLayoutId id="2147484468" r:id="rId14"/>
    <p:sldLayoutId id="2147484469" r:id="rId15"/>
    <p:sldLayoutId id="2147484470" r:id="rId16"/>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bg2">
                    <a:lumMod val="40000"/>
                    <a:lumOff val="60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bg2">
                    <a:lumMod val="40000"/>
                    <a:lumOff val="60000"/>
                  </a:schemeClr>
                </a:solidFill>
              </a:defRPr>
            </a:lvl1pPr>
          </a:lstStyle>
          <a:p>
            <a:endParaRPr lang="en-IN"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479761471"/>
      </p:ext>
    </p:extLst>
  </p:cSld>
  <p:clrMap bg1="dk1" tx1="lt1" bg2="dk2" tx2="lt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tabLst>
          <a:tab pos="1143000" algn="l"/>
        </a:tabLst>
        <a:defRPr sz="2000" kern="1200">
          <a:solidFill>
            <a:schemeClr val="bg2">
              <a:lumMod val="20000"/>
              <a:lumOff val="80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800" kern="1200">
          <a:solidFill>
            <a:schemeClr val="bg2">
              <a:lumMod val="20000"/>
              <a:lumOff val="80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600" kern="1200">
          <a:solidFill>
            <a:schemeClr val="bg2">
              <a:lumMod val="20000"/>
              <a:lumOff val="80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584717619"/>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 id="2147484507" r:id="rId12"/>
    <p:sldLayoutId id="2147484508" r:id="rId13"/>
    <p:sldLayoutId id="2147484509" r:id="rId14"/>
    <p:sldLayoutId id="2147484510" r:id="rId15"/>
    <p:sldLayoutId id="2147484511" r:id="rId16"/>
    <p:sldLayoutId id="2147484512" r:id="rId17"/>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60927609"/>
      </p:ext>
    </p:extLst>
  </p:cSld>
  <p:clrMap bg1="dk1" tx1="lt1" bg2="dk2" tx2="lt2" accent1="accent1" accent2="accent2" accent3="accent3" accent4="accent4" accent5="accent5" accent6="accent6" hlink="hlink" folHlink="folHlink"/>
  <p:sldLayoutIdLst>
    <p:sldLayoutId id="2147484514" r:id="rId1"/>
    <p:sldLayoutId id="2147484515" r:id="rId2"/>
    <p:sldLayoutId id="2147484516" r:id="rId3"/>
    <p:sldLayoutId id="2147484517" r:id="rId4"/>
    <p:sldLayoutId id="2147484518" r:id="rId5"/>
    <p:sldLayoutId id="2147484519" r:id="rId6"/>
    <p:sldLayoutId id="2147484520" r:id="rId7"/>
    <p:sldLayoutId id="2147484521" r:id="rId8"/>
    <p:sldLayoutId id="2147484522" r:id="rId9"/>
    <p:sldLayoutId id="2147484523" r:id="rId10"/>
    <p:sldLayoutId id="2147484524" r:id="rId11"/>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xmlns=""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xmlns=""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110303041"/>
      </p:ext>
    </p:extLst>
  </p:cSld>
  <p:clrMap bg1="lt1" tx1="dk1" bg2="lt2" tx2="dk2" accent1="accent1" accent2="accent2" accent3="accent3" accent4="accent4" accent5="accent5" accent6="accent6" hlink="hlink" folHlink="folHlink"/>
  <p:sldLayoutIdLst>
    <p:sldLayoutId id="2147484544" r:id="rId1"/>
    <p:sldLayoutId id="2147484545" r:id="rId2"/>
    <p:sldLayoutId id="2147484546" r:id="rId3"/>
    <p:sldLayoutId id="2147484547" r:id="rId4"/>
    <p:sldLayoutId id="2147484548" r:id="rId5"/>
    <p:sldLayoutId id="2147484549" r:id="rId6"/>
    <p:sldLayoutId id="2147484550" r:id="rId7"/>
    <p:sldLayoutId id="2147484551" r:id="rId8"/>
    <p:sldLayoutId id="2147484552"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IN"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EAF46C5-41BA-46A8-BFC6-38A55F060926}" type="slidenum">
              <a:rPr lang="en-IN" smtClean="0"/>
              <a:pPr/>
              <a:t>‹#›</a:t>
            </a:fld>
            <a:endParaRPr lang="en-IN"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xmlns="" val="3092130823"/>
      </p:ext>
    </p:extLst>
  </p:cSld>
  <p:clrMap bg1="lt1" tx1="dk1" bg2="lt2" tx2="dk2" accent1="accent1" accent2="accent2" accent3="accent3" accent4="accent4" accent5="accent5" accent6="accent6" hlink="hlink" folHlink="folHlink"/>
  <p:sldLayoutIdLst>
    <p:sldLayoutId id="2147484562" r:id="rId1"/>
    <p:sldLayoutId id="2147484563" r:id="rId2"/>
    <p:sldLayoutId id="2147484564" r:id="rId3"/>
    <p:sldLayoutId id="2147484565" r:id="rId4"/>
    <p:sldLayoutId id="2147484566" r:id="rId5"/>
    <p:sldLayoutId id="2147484567" r:id="rId6"/>
    <p:sldLayoutId id="2147484568" r:id="rId7"/>
    <p:sldLayoutId id="2147484569" r:id="rId8"/>
    <p:sldLayoutId id="2147484570" r:id="rId9"/>
    <p:sldLayoutId id="2147484571" r:id="rId10"/>
    <p:sldLayoutId id="2147484572" r:id="rId11"/>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95939330"/>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56941339"/>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E7D27B3D-A193-4237-A749-D7996FCD1174}" type="datetimeFigureOut">
              <a:rPr lang="en-IN" smtClean="0"/>
              <a:pPr/>
              <a:t>05-03-2022</a:t>
            </a:fld>
            <a:endParaRPr lang="en-IN"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4113228368"/>
      </p:ext>
    </p:extLst>
  </p:cSld>
  <p:clrMap bg1="dk1" tx1="lt1" bg2="dk2" tx2="lt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IN"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1598121978"/>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2828332982"/>
      </p:ext>
    </p:extLst>
  </p:cSld>
  <p:clrMap bg1="dk1" tx1="lt1" bg2="dk2" tx2="lt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48" r:id="rId16"/>
    <p:sldLayoutId id="2147483949" r:id="rId17"/>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3528243997"/>
      </p:ext>
    </p:extLst>
  </p:cSld>
  <p:clrMap bg1="dk1" tx1="lt1" bg2="dk2" tx2="lt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xmlns=""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7D27B3D-A193-4237-A749-D7996FCD1174}" type="datetimeFigureOut">
              <a:rPr lang="en-IN" smtClean="0"/>
              <a:pPr/>
              <a:t>05-03-2022</a:t>
            </a:fld>
            <a:endParaRPr lang="en-IN"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AF46C5-41BA-46A8-BFC6-38A55F060926}" type="slidenum">
              <a:rPr lang="en-IN" smtClean="0"/>
              <a:pPr/>
              <a:t>‹#›</a:t>
            </a:fld>
            <a:endParaRPr lang="en-IN" dirty="0"/>
          </a:p>
        </p:txBody>
      </p:sp>
    </p:spTree>
    <p:extLst>
      <p:ext uri="{BB962C8B-B14F-4D97-AF65-F5344CB8AC3E}">
        <p14:creationId xmlns:p14="http://schemas.microsoft.com/office/powerpoint/2010/main" xmlns="" val="853502914"/>
      </p:ext>
    </p:extLst>
  </p:cSld>
  <p:clrMap bg1="dk1" tx1="lt1" bg2="dk2" tx2="lt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 id="2147484064" r:id="rId14"/>
    <p:sldLayoutId id="2147484065" r:id="rId15"/>
    <p:sldLayoutId id="2147484066" r:id="rId16"/>
    <p:sldLayoutId id="2147484067" r:id="rId17"/>
  </p:sldLayoutIdLst>
  <mc:AlternateContent xmlns:mc="http://schemas.openxmlformats.org/markup-compatibility/2006">
    <mc:Choice xmlns:p14="http://schemas.microsoft.com/office/powerpoint/2010/main" xmlns="" Requires="p14">
      <p:transition>
        <p14:reveal/>
      </p:transition>
    </mc:Choice>
    <mc:Fallback>
      <p:transition>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29.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7.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8.xml"/><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2.xml"/><Relationship Id="rId6" Type="http://schemas.microsoft.com/office/2007/relationships/hdphoto" Target="../media/hdphoto5.wdp"/><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85.xml"/></Relationships>
</file>

<file path=ppt/slides/_rels/slide1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0.xml"/></Relationships>
</file>

<file path=ppt/slides/_rels/slide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0.xml"/></Relationships>
</file>

<file path=ppt/slides/_rels/slide1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116.xml"/><Relationship Id="rId4" Type="http://schemas.openxmlformats.org/officeDocument/2006/relationships/image" Target="../media/image71.jpe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16.xml"/></Relationships>
</file>

<file path=ppt/slides/_rels/slide2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133.xml"/><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147.xml"/></Relationships>
</file>

<file path=ppt/slides/_rels/slide2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8.jpeg"/><Relationship Id="rId1" Type="http://schemas.openxmlformats.org/officeDocument/2006/relationships/slideLayout" Target="../slideLayouts/slideLayout147.xml"/></Relationships>
</file>

<file path=ppt/slides/_rels/slide2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16.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161.xml"/></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jpeg"/><Relationship Id="rId1" Type="http://schemas.openxmlformats.org/officeDocument/2006/relationships/slideLayout" Target="../slideLayouts/slideLayout16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0.jpeg"/><Relationship Id="rId1" Type="http://schemas.openxmlformats.org/officeDocument/2006/relationships/slideLayout" Target="../slideLayouts/slideLayout166.xml"/><Relationship Id="rId5" Type="http://schemas.openxmlformats.org/officeDocument/2006/relationships/image" Target="../media/image88.png"/><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172.xml"/><Relationship Id="rId5" Type="http://schemas.openxmlformats.org/officeDocument/2006/relationships/image" Target="../media/image91.jpeg"/><Relationship Id="rId4" Type="http://schemas.openxmlformats.org/officeDocument/2006/relationships/image" Target="../media/image76.jpe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183.xml"/></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34.png"/><Relationship Id="rId4" Type="http://schemas.openxmlformats.org/officeDocument/2006/relationships/customXml" Target="../ink/ink1.xml"/><Relationship Id="rId9" Type="http://schemas.openxmlformats.org/officeDocument/2006/relationships/image" Target="../media/image36.png"/></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264.xml"/><Relationship Id="rId1" Type="http://schemas.openxmlformats.org/officeDocument/2006/relationships/themeOverride" Target="../theme/themeOverride2.xml"/></Relationships>
</file>

<file path=ppt/slides/_rels/slide3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10.xml"/><Relationship Id="rId4" Type="http://schemas.openxmlformats.org/officeDocument/2006/relationships/image" Target="../media/image97.jpeg"/></Relationships>
</file>

<file path=ppt/slides/_rels/slide3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28.xml"/></Relationships>
</file>

<file path=ppt/slides/_rels/slide3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46.xml"/></Relationships>
</file>

<file path=ppt/slides/_rels/slide3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66.xml"/></Relationships>
</file>

<file path=ppt/slides/_rels/slide3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slideLayout" Target="../slideLayouts/slideLayout277.xml"/><Relationship Id="rId1" Type="http://schemas.openxmlformats.org/officeDocument/2006/relationships/themeOverride" Target="../theme/themeOverride3.xml"/><Relationship Id="rId5" Type="http://schemas.openxmlformats.org/officeDocument/2006/relationships/image" Target="../media/image105.jpeg"/><Relationship Id="rId4" Type="http://schemas.openxmlformats.org/officeDocument/2006/relationships/image" Target="../media/image104.jpeg"/></Relationships>
</file>

<file path=ppt/slides/_rels/slide3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108.jpeg"/><Relationship Id="rId4" Type="http://schemas.openxmlformats.org/officeDocument/2006/relationships/image" Target="../media/image107.jpeg"/></Relationships>
</file>

<file path=ppt/slides/_rels/slide3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38.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88.xml"/></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88.xml"/></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customXml" Target="../ink/ink7.xml"/><Relationship Id="rId18" Type="http://schemas.openxmlformats.org/officeDocument/2006/relationships/image" Target="../media/image42.png"/><Relationship Id="rId3" Type="http://schemas.openxmlformats.org/officeDocument/2006/relationships/diagramLayout" Target="../diagrams/layout1.xml"/><Relationship Id="rId7" Type="http://schemas.openxmlformats.org/officeDocument/2006/relationships/customXml" Target="../ink/ink4.xml"/><Relationship Id="rId12" Type="http://schemas.openxmlformats.org/officeDocument/2006/relationships/image" Target="../media/image39.png"/><Relationship Id="rId17" Type="http://schemas.openxmlformats.org/officeDocument/2006/relationships/customXml" Target="../ink/ink9.xml"/><Relationship Id="rId2" Type="http://schemas.openxmlformats.org/officeDocument/2006/relationships/diagramData" Target="../diagrams/data1.xml"/><Relationship Id="rId16" Type="http://schemas.openxmlformats.org/officeDocument/2006/relationships/image" Target="../media/image41.png"/><Relationship Id="rId1" Type="http://schemas.openxmlformats.org/officeDocument/2006/relationships/slideLayout" Target="../slideLayouts/slideLayout2.xml"/><Relationship Id="rId11" Type="http://schemas.openxmlformats.org/officeDocument/2006/relationships/customXml" Target="../ink/ink6.xml"/><Relationship Id="rId6" Type="http://schemas.microsoft.com/office/2007/relationships/diagramDrawing" Target="../diagrams/drawing1.xml"/><Relationship Id="rId5" Type="http://schemas.openxmlformats.org/officeDocument/2006/relationships/diagramColors" Target="../diagrams/colors1.xml"/><Relationship Id="rId15" Type="http://schemas.openxmlformats.org/officeDocument/2006/relationships/customXml" Target="../ink/ink8.xml"/><Relationship Id="rId10" Type="http://schemas.openxmlformats.org/officeDocument/2006/relationships/image" Target="../media/image38.png"/><Relationship Id="rId4" Type="http://schemas.openxmlformats.org/officeDocument/2006/relationships/diagramQuickStyle" Target="../diagrams/quickStyle1.xml"/><Relationship Id="rId9" Type="http://schemas.openxmlformats.org/officeDocument/2006/relationships/customXml" Target="../ink/ink5.xml"/><Relationship Id="rId14" Type="http://schemas.openxmlformats.org/officeDocument/2006/relationships/image" Target="../media/image40.png"/></Relationships>
</file>

<file path=ppt/slides/_rels/slide5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88.xml"/></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microsoft.com/office/2017/06/relationships/model3d" Target="../media/model3d1.glb"/><Relationship Id="rId1" Type="http://schemas.openxmlformats.org/officeDocument/2006/relationships/slideLayout" Target="../slideLayouts/slideLayout330.xml"/><Relationship Id="rId4" Type="http://schemas.openxmlformats.org/officeDocument/2006/relationships/image" Target="../media/image126.png"/></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16.xml"/><Relationship Id="rId1" Type="http://schemas.openxmlformats.org/officeDocument/2006/relationships/themeOverride" Target="../theme/themeOverride5.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116.xml"/><Relationship Id="rId1" Type="http://schemas.openxmlformats.org/officeDocument/2006/relationships/themeOverride" Target="../theme/themeOverride6.xml"/><Relationship Id="rId5" Type="http://schemas.openxmlformats.org/officeDocument/2006/relationships/image" Target="../media/image130.png"/><Relationship Id="rId4" Type="http://schemas.openxmlformats.org/officeDocument/2006/relationships/image" Target="../media/image129.png"/></Relationships>
</file>

<file path=ppt/slides/_rels/slide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116.xml"/><Relationship Id="rId1" Type="http://schemas.openxmlformats.org/officeDocument/2006/relationships/themeOverride" Target="../theme/themeOverride7.xml"/><Relationship Id="rId5" Type="http://schemas.openxmlformats.org/officeDocument/2006/relationships/image" Target="../media/image133.png"/><Relationship Id="rId4" Type="http://schemas.openxmlformats.org/officeDocument/2006/relationships/image" Target="../media/image132.png"/></Relationships>
</file>

<file path=ppt/slides/_rels/slide55.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346.xml"/></Relationships>
</file>

<file path=ppt/slides/_rels/slide56.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34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5.xml"/></Relationships>
</file>

<file path=ppt/slides/_rels/slide5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305.xml"/></Relationships>
</file>

<file path=ppt/slides/_rels/slide5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139.jpeg"/><Relationship Id="rId1" Type="http://schemas.openxmlformats.org/officeDocument/2006/relationships/slideLayout" Target="../slideLayouts/slideLayout305.xml"/><Relationship Id="rId5" Type="http://schemas.openxmlformats.org/officeDocument/2006/relationships/image" Target="../media/image141.jpeg"/><Relationship Id="rId4" Type="http://schemas.openxmlformats.org/officeDocument/2006/relationships/image" Target="../media/image140.jpe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362.xml"/></Relationships>
</file>

<file path=ppt/slides/_rels/slide6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305.xml"/><Relationship Id="rId5" Type="http://schemas.openxmlformats.org/officeDocument/2006/relationships/image" Target="../media/image145.jpeg"/><Relationship Id="rId4" Type="http://schemas.openxmlformats.org/officeDocument/2006/relationships/image" Target="../media/image144.jpeg"/></Relationships>
</file>

<file path=ppt/slides/_rels/slide6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402.xml"/><Relationship Id="rId1" Type="http://schemas.openxmlformats.org/officeDocument/2006/relationships/themeOverride" Target="../theme/themeOverride8.xml"/></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407.xml"/><Relationship Id="rId1" Type="http://schemas.openxmlformats.org/officeDocument/2006/relationships/themeOverride" Target="../theme/themeOverride9.xml"/></Relationships>
</file>

<file path=ppt/slides/_rels/slide6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Layout" Target="../slideLayouts/slideLayout266.xml"/><Relationship Id="rId1" Type="http://schemas.openxmlformats.org/officeDocument/2006/relationships/themeOverride" Target="../theme/themeOverride10.xml"/><Relationship Id="rId4" Type="http://schemas.openxmlformats.org/officeDocument/2006/relationships/image" Target="../media/image149.png"/></Relationships>
</file>

<file path=ppt/slides/_rels/slide6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266.xml"/><Relationship Id="rId1" Type="http://schemas.openxmlformats.org/officeDocument/2006/relationships/themeOverride" Target="../theme/themeOverride11.xml"/><Relationship Id="rId4" Type="http://schemas.openxmlformats.org/officeDocument/2006/relationships/image" Target="../media/image151.png"/></Relationships>
</file>

<file path=ppt/slides/_rels/slide6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266.xml"/><Relationship Id="rId1" Type="http://schemas.openxmlformats.org/officeDocument/2006/relationships/themeOverride" Target="../theme/themeOverride12.xml"/><Relationship Id="rId4" Type="http://schemas.openxmlformats.org/officeDocument/2006/relationships/image" Target="../media/image153.png"/></Relationships>
</file>

<file path=ppt/slides/_rels/slide6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microsoft.com/office/2007/relationships/hdphoto" Target="../media/hdphoto4.wdp"/><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hyperlink" Target="http://www.pngall.com/graphic-design-png" TargetMode="External"/><Relationship Id="rId2" Type="http://schemas.openxmlformats.org/officeDocument/2006/relationships/image" Target="../media/image46.png"/><Relationship Id="rId1" Type="http://schemas.openxmlformats.org/officeDocument/2006/relationships/slideLayout" Target="../slideLayouts/slideLayout37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1EF0E4E6-D03B-4A37-9918-59DC5DEFD6DB}"/>
              </a:ext>
            </a:extLst>
          </p:cNvPr>
          <p:cNvPicPr>
            <a:picLocks noChangeAspect="1"/>
          </p:cNvPicPr>
          <p:nvPr/>
        </p:nvPicPr>
        <p:blipFill>
          <a:blip r:embed="rId2"/>
          <a:stretch>
            <a:fillRect/>
          </a:stretch>
        </p:blipFill>
        <p:spPr>
          <a:xfrm>
            <a:off x="9524" y="9524"/>
            <a:ext cx="12182475" cy="6848476"/>
          </a:xfrm>
          <a:prstGeom prst="rect">
            <a:avLst/>
          </a:prstGeom>
        </p:spPr>
      </p:pic>
      <p:sp>
        <p:nvSpPr>
          <p:cNvPr id="2" name="Title 1">
            <a:extLst>
              <a:ext uri="{FF2B5EF4-FFF2-40B4-BE49-F238E27FC236}">
                <a16:creationId xmlns:a16="http://schemas.microsoft.com/office/drawing/2014/main" xmlns="" id="{5BB9CA5D-F2AD-4A20-B544-8256CA7FB370}"/>
              </a:ext>
            </a:extLst>
          </p:cNvPr>
          <p:cNvSpPr>
            <a:spLocks noGrp="1"/>
          </p:cNvSpPr>
          <p:nvPr>
            <p:ph type="ctrTitle"/>
          </p:nvPr>
        </p:nvSpPr>
        <p:spPr>
          <a:xfrm>
            <a:off x="0" y="624598"/>
            <a:ext cx="12159558" cy="3881620"/>
          </a:xfrm>
        </p:spPr>
        <p:txBody>
          <a:bodyPr>
            <a:noAutofit/>
          </a:bodyPr>
          <a:lstStyle/>
          <a:p>
            <a:pPr algn="ctr"/>
            <a:r>
              <a:rPr lang="en-IN" sz="4800" dirty="0"/>
              <a:t/>
            </a:r>
            <a:br>
              <a:rPr lang="en-IN" sz="4800" dirty="0"/>
            </a:br>
            <a:r>
              <a:rPr lang="en-IN" sz="4800" dirty="0"/>
              <a:t/>
            </a:r>
            <a:br>
              <a:rPr lang="en-IN" sz="4800" dirty="0"/>
            </a:br>
            <a:r>
              <a:rPr lang="en-IN" sz="4800" dirty="0"/>
              <a:t/>
            </a:r>
            <a:br>
              <a:rPr lang="en-IN" sz="4800" dirty="0"/>
            </a:br>
            <a:r>
              <a:rPr lang="en-IN" sz="4800" dirty="0"/>
              <a:t>UIET, PANJAB UNIVERSITY, </a:t>
            </a:r>
            <a:br>
              <a:rPr lang="en-IN" sz="4800" dirty="0"/>
            </a:br>
            <a:r>
              <a:rPr lang="en-IN" sz="4800" dirty="0"/>
              <a:t>CHANDIGARH</a:t>
            </a:r>
            <a:br>
              <a:rPr lang="en-IN" sz="4800" dirty="0"/>
            </a:br>
            <a:r>
              <a:rPr lang="en-IN" sz="4800" dirty="0">
                <a:solidFill>
                  <a:schemeClr val="bg1"/>
                </a:solidFill>
              </a:rPr>
              <a:t/>
            </a:r>
            <a:br>
              <a:rPr lang="en-IN" sz="4800" dirty="0">
                <a:solidFill>
                  <a:schemeClr val="bg1"/>
                </a:solidFill>
              </a:rPr>
            </a:br>
            <a:r>
              <a:rPr lang="en-IN" sz="2400" dirty="0">
                <a:solidFill>
                  <a:schemeClr val="bg1"/>
                </a:solidFill>
              </a:rPr>
              <a:t>GROUP PRESENTATION</a:t>
            </a:r>
            <a:r>
              <a:rPr lang="en-IN" sz="3200" dirty="0">
                <a:solidFill>
                  <a:schemeClr val="bg1"/>
                </a:solidFill>
              </a:rPr>
              <a:t/>
            </a:r>
            <a:br>
              <a:rPr lang="en-IN" sz="3200" dirty="0">
                <a:solidFill>
                  <a:schemeClr val="bg1"/>
                </a:solidFill>
              </a:rPr>
            </a:br>
            <a:r>
              <a:rPr lang="en-IN" sz="3200" dirty="0">
                <a:solidFill>
                  <a:schemeClr val="bg1"/>
                </a:solidFill>
              </a:rPr>
              <a:t>DATABASE MANAGEMENT SYSTEM 2021-22</a:t>
            </a:r>
            <a:r>
              <a:rPr lang="en-IN" sz="3200" dirty="0"/>
              <a:t/>
            </a:r>
            <a:br>
              <a:rPr lang="en-IN" sz="3200" dirty="0"/>
            </a:br>
            <a:r>
              <a:rPr lang="en-IN" sz="2800" dirty="0"/>
              <a:t>DR. MAMTA JUNEJA</a:t>
            </a:r>
            <a:br>
              <a:rPr lang="en-IN" sz="2800" dirty="0"/>
            </a:br>
            <a:r>
              <a:rPr lang="en-IN" sz="2000" dirty="0">
                <a:solidFill>
                  <a:schemeClr val="tx1">
                    <a:lumMod val="65000"/>
                    <a:lumOff val="35000"/>
                  </a:schemeClr>
                </a:solidFill>
              </a:rPr>
              <a:t>ASSOCIATE PROFESSOR</a:t>
            </a:r>
            <a:br>
              <a:rPr lang="en-IN" sz="2000" dirty="0">
                <a:solidFill>
                  <a:schemeClr val="tx1">
                    <a:lumMod val="65000"/>
                    <a:lumOff val="35000"/>
                  </a:schemeClr>
                </a:solidFill>
              </a:rPr>
            </a:br>
            <a:r>
              <a:rPr lang="en-IN" sz="2000" dirty="0">
                <a:solidFill>
                  <a:schemeClr val="tx1">
                    <a:lumMod val="65000"/>
                    <a:lumOff val="35000"/>
                  </a:schemeClr>
                </a:solidFill>
              </a:rPr>
              <a:t>UIET CHANDIGARH, PU</a:t>
            </a:r>
            <a:r>
              <a:rPr lang="en-IN" sz="2800" dirty="0"/>
              <a:t/>
            </a:r>
            <a:br>
              <a:rPr lang="en-IN" sz="2800" dirty="0"/>
            </a:br>
            <a:r>
              <a:rPr lang="en-IN" sz="4000" dirty="0"/>
              <a:t>		</a:t>
            </a:r>
            <a:endParaRPr lang="en-IN" sz="6600" dirty="0"/>
          </a:p>
        </p:txBody>
      </p:sp>
      <p:pic>
        <p:nvPicPr>
          <p:cNvPr id="5" name="Picture 4">
            <a:extLst>
              <a:ext uri="{FF2B5EF4-FFF2-40B4-BE49-F238E27FC236}">
                <a16:creationId xmlns:a16="http://schemas.microsoft.com/office/drawing/2014/main" xmlns="" id="{6FA3027A-CD55-4122-854F-490157EDE932}"/>
              </a:ext>
            </a:extLst>
          </p:cNvPr>
          <p:cNvPicPr>
            <a:picLocks noChangeAspect="1"/>
          </p:cNvPicPr>
          <p:nvPr/>
        </p:nvPicPr>
        <p:blipFill rotWithShape="1">
          <a:blip r:embed="rId3">
            <a:extLst>
              <a:ext uri="{BEBA8EAE-BF5A-486C-A8C5-ECC9F3942E4B}">
                <a14:imgProps xmlns:a14="http://schemas.microsoft.com/office/drawing/2010/main" xmlns="">
                  <a14:imgLayer r:embed="rId4">
                    <a14:imgEffect>
                      <a14:brightnessContrast bright="20000" contrast="-40000"/>
                    </a14:imgEffect>
                  </a14:imgLayer>
                </a14:imgProps>
              </a:ext>
            </a:extLst>
          </a:blip>
          <a:srcRect l="2841" t="3677"/>
          <a:stretch/>
        </p:blipFill>
        <p:spPr>
          <a:xfrm>
            <a:off x="9950824" y="242044"/>
            <a:ext cx="1999129" cy="197458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xmlns="" id="{F2C9BCF5-E634-4CD4-A348-13B6265CE758}"/>
              </a:ext>
            </a:extLst>
          </p:cNvPr>
          <p:cNvPicPr>
            <a:picLocks noChangeAspect="1"/>
          </p:cNvPicPr>
          <p:nvPr/>
        </p:nvPicPr>
        <p:blipFill>
          <a:blip r:embed="rId5"/>
          <a:stretch>
            <a:fillRect/>
          </a:stretch>
        </p:blipFill>
        <p:spPr>
          <a:xfrm>
            <a:off x="188260" y="161365"/>
            <a:ext cx="1855694" cy="188431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xmlns="" id="{3F68635A-6241-4260-8C8A-7DC55700DAF2}"/>
              </a:ext>
            </a:extLst>
          </p:cNvPr>
          <p:cNvSpPr txBox="1"/>
          <p:nvPr/>
        </p:nvSpPr>
        <p:spPr>
          <a:xfrm>
            <a:off x="77880" y="6237195"/>
            <a:ext cx="3182794" cy="369332"/>
          </a:xfrm>
          <a:prstGeom prst="rect">
            <a:avLst/>
          </a:prstGeom>
          <a:noFill/>
        </p:spPr>
        <p:txBody>
          <a:bodyPr wrap="none" rtlCol="0">
            <a:spAutoFit/>
          </a:bodyPr>
          <a:lstStyle/>
          <a:p>
            <a:r>
              <a:rPr lang="en-IN" dirty="0">
                <a:solidFill>
                  <a:schemeClr val="bg1"/>
                </a:solidFill>
              </a:rPr>
              <a:t>PRESENTED ON : 29/11/2021</a:t>
            </a:r>
          </a:p>
        </p:txBody>
      </p:sp>
    </p:spTree>
    <p:extLst>
      <p:ext uri="{BB962C8B-B14F-4D97-AF65-F5344CB8AC3E}">
        <p14:creationId xmlns:p14="http://schemas.microsoft.com/office/powerpoint/2010/main" xmlns="" val="1508434357"/>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alpha val="96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8633343-8EC1-4C95-AF78-68F05F0119FB}"/>
              </a:ext>
            </a:extLst>
          </p:cNvPr>
          <p:cNvSpPr>
            <a:spLocks noGrp="1"/>
          </p:cNvSpPr>
          <p:nvPr>
            <p:ph idx="1"/>
          </p:nvPr>
        </p:nvSpPr>
        <p:spPr>
          <a:xfrm>
            <a:off x="587188" y="696072"/>
            <a:ext cx="10515600" cy="4351338"/>
          </a:xfrm>
        </p:spPr>
        <p:txBody>
          <a:bodyPr/>
          <a:lstStyle/>
          <a:p>
            <a:pPr marL="0" indent="0" algn="ctr" rtl="0" fontAlgn="base">
              <a:spcBef>
                <a:spcPts val="0"/>
              </a:spcBef>
              <a:spcAft>
                <a:spcPts val="0"/>
              </a:spcAft>
              <a:buNone/>
            </a:pPr>
            <a:r>
              <a:rPr lang="en-US" sz="4000" b="1" i="0" u="none" strike="noStrike" dirty="0">
                <a:solidFill>
                  <a:schemeClr val="accent5">
                    <a:lumMod val="40000"/>
                    <a:lumOff val="60000"/>
                  </a:schemeClr>
                </a:solidFill>
                <a:effectLst/>
                <a:latin typeface="Arial" panose="020B0604020202020204" pitchFamily="34" charset="0"/>
              </a:rPr>
              <a:t>CREATE</a:t>
            </a:r>
            <a:r>
              <a:rPr lang="en-US" sz="2800" b="1" i="0" u="none" strike="noStrike" dirty="0">
                <a:solidFill>
                  <a:srgbClr val="000000"/>
                </a:solidFill>
                <a:effectLst/>
                <a:latin typeface="Arial" panose="020B0604020202020204" pitchFamily="34" charset="0"/>
              </a:rPr>
              <a:t> </a:t>
            </a:r>
            <a:endParaRPr lang="en-US" sz="2800" dirty="0">
              <a:solidFill>
                <a:srgbClr val="1155CC"/>
              </a:solidFill>
              <a:latin typeface="Arial" panose="020B0604020202020204" pitchFamily="34" charset="0"/>
            </a:endParaRPr>
          </a:p>
          <a:p>
            <a:pPr marL="0" indent="0" rtl="0" fontAlgn="base">
              <a:spcBef>
                <a:spcPts val="0"/>
              </a:spcBef>
              <a:spcAft>
                <a:spcPts val="0"/>
              </a:spcAft>
              <a:buNone/>
            </a:pPr>
            <a:r>
              <a:rPr lang="en-US" sz="2800" b="0" i="0" u="none" strike="noStrike" dirty="0">
                <a:solidFill>
                  <a:schemeClr val="bg1"/>
                </a:solidFill>
                <a:effectLst/>
                <a:latin typeface="Arial" panose="020B0604020202020204" pitchFamily="34" charset="0"/>
              </a:rPr>
              <a:t>This command is used to create a new table in the dataset</a:t>
            </a:r>
            <a:r>
              <a:rPr lang="en-US" sz="2800" b="1" dirty="0">
                <a:solidFill>
                  <a:schemeClr val="bg1"/>
                </a:solidFill>
                <a:effectLst/>
                <a:latin typeface="Arial" panose="020B0604020202020204" pitchFamily="34" charset="0"/>
              </a:rPr>
              <a:t> </a:t>
            </a:r>
          </a:p>
          <a:p>
            <a:endParaRPr lang="en-IN" dirty="0"/>
          </a:p>
        </p:txBody>
      </p:sp>
      <p:pic>
        <p:nvPicPr>
          <p:cNvPr id="4098" name="Picture 2">
            <a:extLst>
              <a:ext uri="{FF2B5EF4-FFF2-40B4-BE49-F238E27FC236}">
                <a16:creationId xmlns:a16="http://schemas.microsoft.com/office/drawing/2014/main" xmlns="" id="{7CE39BB5-E42D-4E86-994F-2F48449F1140}"/>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6985"/>
          <a:stretch/>
        </p:blipFill>
        <p:spPr bwMode="auto">
          <a:xfrm>
            <a:off x="227443" y="3000953"/>
            <a:ext cx="7069711" cy="3566995"/>
          </a:xfrm>
          <a:prstGeom prst="rect">
            <a:avLst/>
          </a:prstGeom>
          <a:ln>
            <a:noFill/>
          </a:ln>
          <a:effectLst>
            <a:reflection blurRad="12700" stA="30000" endPos="30000" dist="5000" dir="5400000" sy="-100000" algn="bl" rotWithShape="0"/>
          </a:effectLst>
          <a:scene3d>
            <a:camera prst="perspectiveContrastingLeftFacing">
              <a:rot lat="21595853" lon="20397893" rev="23545"/>
            </a:camera>
            <a:lightRig rig="threePt" dir="t">
              <a:rot lat="0" lon="0" rev="2700000"/>
            </a:lightRig>
          </a:scene3d>
          <a:sp3d>
            <a:bevelT w="63500" h="50800"/>
          </a:sp3d>
          <a:extLst>
            <a:ext uri="{909E8E84-426E-40DD-AFC4-6F175D3DCCD1}">
              <a14:hiddenFill xmlns:a14="http://schemas.microsoft.com/office/drawing/2010/main" xmlns="">
                <a:solidFill>
                  <a:srgbClr val="FFFFFF"/>
                </a:solidFill>
              </a14:hiddenFill>
            </a:ext>
          </a:extLst>
        </p:spPr>
      </p:pic>
      <p:pic>
        <p:nvPicPr>
          <p:cNvPr id="4100" name="Picture 4">
            <a:extLst>
              <a:ext uri="{FF2B5EF4-FFF2-40B4-BE49-F238E27FC236}">
                <a16:creationId xmlns:a16="http://schemas.microsoft.com/office/drawing/2014/main" xmlns="" id="{EF5FA956-9C36-46CB-A2E3-2595CDE24208}"/>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544283" y="2484484"/>
            <a:ext cx="6795201" cy="3090406"/>
          </a:xfrm>
          <a:prstGeom prst="rect">
            <a:avLst/>
          </a:prstGeom>
          <a:ln>
            <a:noFill/>
          </a:ln>
          <a:effectLst>
            <a:reflection blurRad="12700" stA="30000" endPos="30000" dist="5000" dir="5400000" sy="-100000" algn="bl" rotWithShape="0"/>
          </a:effectLst>
          <a:scene3d>
            <a:camera prst="perspectiveContrastingLeftFacing" fov="2700000">
              <a:rot lat="21594345" lon="20698824" rev="25513"/>
            </a:camera>
            <a:lightRig rig="threePt" dir="t">
              <a:rot lat="0" lon="0" rev="2700000"/>
            </a:lightRig>
          </a:scene3d>
          <a:sp3d>
            <a:bevelT w="63500" h="50800"/>
          </a:sp3d>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B8507968-D901-45F9-B8B1-AE62C5A85C77}"/>
              </a:ext>
            </a:extLst>
          </p:cNvPr>
          <p:cNvSpPr txBox="1"/>
          <p:nvPr/>
        </p:nvSpPr>
        <p:spPr>
          <a:xfrm>
            <a:off x="68826" y="2180523"/>
            <a:ext cx="5550089" cy="1200329"/>
          </a:xfrm>
          <a:prstGeom prst="rect">
            <a:avLst/>
          </a:prstGeom>
          <a:gradFill>
            <a:gsLst>
              <a:gs pos="38000">
                <a:schemeClr val="accent1">
                  <a:tint val="98000"/>
                  <a:alpha val="73000"/>
                  <a:lumMod val="86000"/>
                </a:schemeClr>
              </a:gs>
              <a:gs pos="35000">
                <a:schemeClr val="accent1">
                  <a:shade val="90000"/>
                  <a:lumMod val="84000"/>
                </a:schemeClr>
              </a:gs>
            </a:gsLst>
          </a:gradFill>
          <a:ln/>
          <a:scene3d>
            <a:camera prst="orthographicFront">
              <a:rot lat="927337" lon="1266150" rev="142755"/>
            </a:camera>
            <a:lightRig rig="threePt" dir="tl"/>
          </a:scene3d>
          <a:sp3d prstMaterial="plastic">
            <a:bevelT w="0" h="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IN" b="1" i="1" dirty="0">
                <a:solidFill>
                  <a:schemeClr val="accent5">
                    <a:lumMod val="20000"/>
                    <a:lumOff val="80000"/>
                  </a:schemeClr>
                </a:solidFill>
              </a:rPr>
              <a:t>THIS IS UNIVERSITY STUDENTS TABLE, </a:t>
            </a:r>
          </a:p>
          <a:p>
            <a:r>
              <a:rPr lang="en-IN" b="1" i="1" dirty="0">
                <a:solidFill>
                  <a:schemeClr val="accent5">
                    <a:lumMod val="20000"/>
                    <a:lumOff val="80000"/>
                  </a:schemeClr>
                </a:solidFill>
              </a:rPr>
              <a:t>IN WHICH ALL FIELDS ARE RELATED TO THE INFORMATION</a:t>
            </a:r>
          </a:p>
          <a:p>
            <a:r>
              <a:rPr lang="en-IN" b="1" i="1" dirty="0">
                <a:solidFill>
                  <a:schemeClr val="accent5">
                    <a:lumMod val="20000"/>
                    <a:lumOff val="80000"/>
                  </a:schemeClr>
                </a:solidFill>
              </a:rPr>
              <a:t> OF STUDENTS STUDYING IN THE UNIVERSITY</a:t>
            </a:r>
          </a:p>
        </p:txBody>
      </p:sp>
      <p:sp>
        <p:nvSpPr>
          <p:cNvPr id="7" name="TextBox 6">
            <a:extLst>
              <a:ext uri="{FF2B5EF4-FFF2-40B4-BE49-F238E27FC236}">
                <a16:creationId xmlns:a16="http://schemas.microsoft.com/office/drawing/2014/main" xmlns="" id="{6097926B-9FA9-4DEC-8BB1-82CDB22B3788}"/>
              </a:ext>
            </a:extLst>
          </p:cNvPr>
          <p:cNvSpPr txBox="1"/>
          <p:nvPr/>
        </p:nvSpPr>
        <p:spPr>
          <a:xfrm>
            <a:off x="5672100" y="5583544"/>
            <a:ext cx="6647717" cy="923330"/>
          </a:xfrm>
          <a:prstGeom prst="rect">
            <a:avLst/>
          </a:prstGeom>
          <a:gradFill>
            <a:gsLst>
              <a:gs pos="38000">
                <a:schemeClr val="accent1">
                  <a:tint val="98000"/>
                  <a:alpha val="73000"/>
                  <a:lumMod val="86000"/>
                </a:schemeClr>
              </a:gs>
              <a:gs pos="35000">
                <a:schemeClr val="accent1">
                  <a:shade val="90000"/>
                  <a:lumMod val="84000"/>
                </a:schemeClr>
              </a:gs>
            </a:gsLst>
          </a:gradFill>
          <a:ln/>
          <a:scene3d>
            <a:camera prst="orthographicFront">
              <a:rot lat="30203" lon="1233833" rev="85599"/>
            </a:camera>
            <a:lightRig rig="threePt" dir="tl"/>
          </a:scene3d>
          <a:sp3d prstMaterial="plastic">
            <a:bevelT w="0" h="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IN" b="1" i="1" dirty="0">
                <a:solidFill>
                  <a:schemeClr val="accent5">
                    <a:lumMod val="20000"/>
                    <a:lumOff val="80000"/>
                  </a:schemeClr>
                </a:solidFill>
              </a:rPr>
              <a:t>THIS IS STUDENT RECORD TABLE, IN WHICH STUDENT’s ACEDAMIC DETAILS IS TO BE MAINTAINED FOR ALL WHO ENROLLED IN THE PARTICULAR DEPARTMENT</a:t>
            </a:r>
          </a:p>
        </p:txBody>
      </p:sp>
    </p:spTree>
    <p:extLst>
      <p:ext uri="{BB962C8B-B14F-4D97-AF65-F5344CB8AC3E}">
        <p14:creationId xmlns:p14="http://schemas.microsoft.com/office/powerpoint/2010/main" xmlns="" val="3417903428"/>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B5E3D17D-54BA-4D7E-B47E-FCC7DFCC14EE}"/>
              </a:ext>
            </a:extLst>
          </p:cNvPr>
          <p:cNvSpPr/>
          <p:nvPr/>
        </p:nvSpPr>
        <p:spPr>
          <a:xfrm>
            <a:off x="4487406" y="0"/>
            <a:ext cx="7704594" cy="68315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xmlns="" id="{ECC131BC-A3A6-409E-8838-47A5F5E3906D}"/>
              </a:ext>
            </a:extLst>
          </p:cNvPr>
          <p:cNvSpPr>
            <a:spLocks noGrp="1"/>
          </p:cNvSpPr>
          <p:nvPr>
            <p:ph type="title"/>
          </p:nvPr>
        </p:nvSpPr>
        <p:spPr/>
        <p:txBody>
          <a:bodyPr>
            <a:noAutofit/>
          </a:bodyPr>
          <a:lstStyle/>
          <a:p>
            <a:pPr marL="0" indent="0" rtl="0" fontAlgn="base">
              <a:spcBef>
                <a:spcPts val="0"/>
              </a:spcBef>
              <a:spcAft>
                <a:spcPts val="0"/>
              </a:spcAft>
              <a:buNone/>
            </a:pPr>
            <a:r>
              <a:rPr lang="en-US" sz="2400" b="1" dirty="0">
                <a:solidFill>
                  <a:srgbClr val="000000"/>
                </a:solidFill>
                <a:effectLst/>
                <a:latin typeface="Arial" panose="020B0604020202020204" pitchFamily="34" charset="0"/>
              </a:rPr>
              <a:t/>
            </a:r>
            <a:br>
              <a:rPr lang="en-US" sz="2400" b="1" dirty="0">
                <a:solidFill>
                  <a:srgbClr val="000000"/>
                </a:solidFill>
                <a:effectLst/>
                <a:latin typeface="Arial" panose="020B0604020202020204" pitchFamily="34" charset="0"/>
              </a:rPr>
            </a:br>
            <a:r>
              <a:rPr lang="en-US" sz="2400" b="1" i="0" u="none" strike="noStrike" dirty="0">
                <a:solidFill>
                  <a:srgbClr val="1155CC"/>
                </a:solidFill>
                <a:effectLst/>
                <a:latin typeface="Arial" panose="020B0604020202020204" pitchFamily="34" charset="0"/>
              </a:rPr>
              <a:t>DESCRIBE</a:t>
            </a:r>
            <a:r>
              <a:rPr lang="en-US" sz="2400" b="1" i="0" u="none" strike="noStrike" dirty="0">
                <a:solidFill>
                  <a:srgbClr val="000000"/>
                </a:solidFill>
                <a:effectLst/>
                <a:latin typeface="Arial" panose="020B0604020202020204" pitchFamily="34" charset="0"/>
              </a:rPr>
              <a:t> </a:t>
            </a:r>
            <a:r>
              <a:rPr lang="en-US" sz="2400" dirty="0">
                <a:solidFill>
                  <a:srgbClr val="1155CC"/>
                </a:solidFill>
                <a:latin typeface="Arial" panose="020B0604020202020204" pitchFamily="34" charset="0"/>
              </a:rPr>
              <a:t/>
            </a:r>
            <a:br>
              <a:rPr lang="en-US" sz="2400" dirty="0">
                <a:solidFill>
                  <a:srgbClr val="1155CC"/>
                </a:solidFill>
                <a:latin typeface="Arial" panose="020B0604020202020204" pitchFamily="34" charset="0"/>
              </a:rPr>
            </a:br>
            <a:r>
              <a:rPr lang="en-US" sz="2400" b="0" i="0" u="none" strike="noStrike" dirty="0">
                <a:solidFill>
                  <a:srgbClr val="000000"/>
                </a:solidFill>
                <a:effectLst/>
                <a:latin typeface="Arial" panose="020B0604020202020204" pitchFamily="34" charset="0"/>
              </a:rPr>
              <a:t>This command is used to describe the structure of the table</a:t>
            </a:r>
            <a:br>
              <a:rPr lang="en-US" sz="2400" b="0" i="0" u="none" strike="noStrike" dirty="0">
                <a:solidFill>
                  <a:srgbClr val="000000"/>
                </a:solidFill>
                <a:effectLst/>
                <a:latin typeface="Arial" panose="020B0604020202020204" pitchFamily="34" charset="0"/>
              </a:rPr>
            </a:br>
            <a:r>
              <a:rPr lang="en-US" sz="2400" b="1" i="0" u="none" strike="noStrike" dirty="0">
                <a:solidFill>
                  <a:srgbClr val="1155CC"/>
                </a:solidFill>
                <a:effectLst/>
                <a:latin typeface="Arial" panose="020B0604020202020204" pitchFamily="34" charset="0"/>
              </a:rPr>
              <a:t>RENAME  </a:t>
            </a:r>
            <a:br>
              <a:rPr lang="en-US" sz="2400" b="1" i="0" u="none" strike="noStrike" dirty="0">
                <a:solidFill>
                  <a:srgbClr val="1155CC"/>
                </a:solidFill>
                <a:effectLst/>
                <a:latin typeface="Arial" panose="020B0604020202020204" pitchFamily="34" charset="0"/>
              </a:rPr>
            </a:br>
            <a:r>
              <a:rPr lang="en-US" sz="2400" b="0" i="0" u="none" strike="noStrike" dirty="0">
                <a:solidFill>
                  <a:srgbClr val="000000"/>
                </a:solidFill>
                <a:effectLst/>
                <a:latin typeface="Arial" panose="020B0604020202020204" pitchFamily="34" charset="0"/>
              </a:rPr>
              <a:t>This command is used to rename an existing table </a:t>
            </a:r>
            <a:br>
              <a:rPr lang="en-US" sz="2400" b="0" i="0" u="none" strike="noStrike" dirty="0">
                <a:solidFill>
                  <a:srgbClr val="000000"/>
                </a:solidFill>
                <a:effectLst/>
                <a:latin typeface="Arial" panose="020B0604020202020204" pitchFamily="34" charset="0"/>
              </a:rPr>
            </a:br>
            <a:endParaRPr lang="en-IN" sz="2400" dirty="0"/>
          </a:p>
        </p:txBody>
      </p:sp>
      <p:pic>
        <p:nvPicPr>
          <p:cNvPr id="1026" name="Picture 2">
            <a:extLst>
              <a:ext uri="{FF2B5EF4-FFF2-40B4-BE49-F238E27FC236}">
                <a16:creationId xmlns:a16="http://schemas.microsoft.com/office/drawing/2014/main" xmlns="" id="{8776E3B9-18EB-48CC-B732-16DCCD9E413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xmlns="" val="0"/>
              </a:ext>
            </a:extLst>
          </a:blip>
          <a:srcRect t="32619" r="79100" b="61945"/>
          <a:stretch/>
        </p:blipFill>
        <p:spPr bwMode="auto">
          <a:xfrm>
            <a:off x="6129191" y="26404"/>
            <a:ext cx="3628433" cy="589876"/>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2">
            <a:extLst>
              <a:ext uri="{FF2B5EF4-FFF2-40B4-BE49-F238E27FC236}">
                <a16:creationId xmlns:a16="http://schemas.microsoft.com/office/drawing/2014/main" xmlns="" id="{3FE0A156-8131-40F8-BF1A-E158627B0758}"/>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123" t="43994" r="43487" b="7883"/>
          <a:stretch/>
        </p:blipFill>
        <p:spPr bwMode="auto">
          <a:xfrm>
            <a:off x="5187218" y="592823"/>
            <a:ext cx="5440661" cy="2839124"/>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a:extLst>
              <a:ext uri="{FF2B5EF4-FFF2-40B4-BE49-F238E27FC236}">
                <a16:creationId xmlns:a16="http://schemas.microsoft.com/office/drawing/2014/main" xmlns="" id="{0ABB4BD7-3E2D-4B0D-82DC-8C4BC0218CB6}"/>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8435" r="69757" b="82134"/>
          <a:stretch/>
        </p:blipFill>
        <p:spPr bwMode="auto">
          <a:xfrm>
            <a:off x="5229942" y="4030788"/>
            <a:ext cx="4728124" cy="653079"/>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6">
            <a:extLst>
              <a:ext uri="{FF2B5EF4-FFF2-40B4-BE49-F238E27FC236}">
                <a16:creationId xmlns:a16="http://schemas.microsoft.com/office/drawing/2014/main" xmlns="" id="{F8E40894-3809-4DD8-80DA-A10D40188CBC}"/>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22536" r="6386" b="24458"/>
          <a:stretch/>
        </p:blipFill>
        <p:spPr bwMode="auto">
          <a:xfrm>
            <a:off x="4487406" y="4660410"/>
            <a:ext cx="7725782" cy="219759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a:extLst>
              <a:ext uri="{FF2B5EF4-FFF2-40B4-BE49-F238E27FC236}">
                <a16:creationId xmlns:a16="http://schemas.microsoft.com/office/drawing/2014/main" xmlns="" id="{7071D21F-FC69-4C5E-99F7-AA4DC687DEC4}"/>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t="79272" r="79006" b="6122"/>
          <a:stretch/>
        </p:blipFill>
        <p:spPr bwMode="auto">
          <a:xfrm>
            <a:off x="9285710" y="4012858"/>
            <a:ext cx="1314102" cy="66204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4" name="Straight Connector 13">
            <a:extLst>
              <a:ext uri="{FF2B5EF4-FFF2-40B4-BE49-F238E27FC236}">
                <a16:creationId xmlns:a16="http://schemas.microsoft.com/office/drawing/2014/main" xmlns="" id="{54966627-8184-4170-96B8-739F9C8EC55B}"/>
              </a:ext>
            </a:extLst>
          </p:cNvPr>
          <p:cNvCxnSpPr>
            <a:cxnSpLocks/>
          </p:cNvCxnSpPr>
          <p:nvPr/>
        </p:nvCxnSpPr>
        <p:spPr>
          <a:xfrm flipH="1" flipV="1">
            <a:off x="4487406" y="3809791"/>
            <a:ext cx="1254459" cy="1"/>
          </a:xfrm>
          <a:prstGeom prst="line">
            <a:avLst/>
          </a:prstGeom>
          <a:ln w="38100">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xmlns="" id="{698EBA51-842E-422F-8375-4156E797850E}"/>
              </a:ext>
            </a:extLst>
          </p:cNvPr>
          <p:cNvCxnSpPr/>
          <p:nvPr/>
        </p:nvCxnSpPr>
        <p:spPr>
          <a:xfrm>
            <a:off x="5741864" y="3781921"/>
            <a:ext cx="0" cy="30598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149F4E26-45C4-47E1-8C9C-A692C065891E}"/>
              </a:ext>
            </a:extLst>
          </p:cNvPr>
          <p:cNvCxnSpPr>
            <a:cxnSpLocks/>
          </p:cNvCxnSpPr>
          <p:nvPr/>
        </p:nvCxnSpPr>
        <p:spPr>
          <a:xfrm>
            <a:off x="2633220" y="197224"/>
            <a:ext cx="0" cy="2224927"/>
          </a:xfrm>
          <a:prstGeom prst="line">
            <a:avLst/>
          </a:prstGeom>
          <a:ln w="38100">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1" name="Straight Connector 20">
            <a:extLst>
              <a:ext uri="{FF2B5EF4-FFF2-40B4-BE49-F238E27FC236}">
                <a16:creationId xmlns:a16="http://schemas.microsoft.com/office/drawing/2014/main" xmlns="" id="{67F9BC15-99C1-4FAE-A3F4-9673C79B58BB}"/>
              </a:ext>
            </a:extLst>
          </p:cNvPr>
          <p:cNvCxnSpPr>
            <a:cxnSpLocks/>
          </p:cNvCxnSpPr>
          <p:nvPr/>
        </p:nvCxnSpPr>
        <p:spPr>
          <a:xfrm flipV="1">
            <a:off x="2623394" y="206188"/>
            <a:ext cx="1922349" cy="2"/>
          </a:xfrm>
          <a:prstGeom prst="line">
            <a:avLst/>
          </a:prstGeom>
          <a:ln w="38100">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xmlns="" id="{1B1F7987-242C-4595-A8FF-C28EFF35D67E}"/>
              </a:ext>
            </a:extLst>
          </p:cNvPr>
          <p:cNvCxnSpPr/>
          <p:nvPr/>
        </p:nvCxnSpPr>
        <p:spPr>
          <a:xfrm>
            <a:off x="4487406" y="212869"/>
            <a:ext cx="160859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4E366A51-66C1-4BE0-BB49-4D2408E76282}"/>
              </a:ext>
            </a:extLst>
          </p:cNvPr>
          <p:cNvCxnSpPr>
            <a:cxnSpLocks/>
          </p:cNvCxnSpPr>
          <p:nvPr/>
        </p:nvCxnSpPr>
        <p:spPr>
          <a:xfrm flipH="1" flipV="1">
            <a:off x="3232947" y="3812075"/>
            <a:ext cx="1254459" cy="1"/>
          </a:xfrm>
          <a:prstGeom prst="line">
            <a:avLst/>
          </a:prstGeom>
          <a:ln w="38100">
            <a:solidFill>
              <a:schemeClr val="tx1"/>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xmlns="" val="21161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A17CD3-2B5F-4C3A-AF47-2E448939CF77}"/>
              </a:ext>
            </a:extLst>
          </p:cNvPr>
          <p:cNvSpPr>
            <a:spLocks noGrp="1"/>
          </p:cNvSpPr>
          <p:nvPr>
            <p:ph type="title"/>
          </p:nvPr>
        </p:nvSpPr>
        <p:spPr>
          <a:xfrm>
            <a:off x="191183" y="205826"/>
            <a:ext cx="7249523" cy="2016461"/>
          </a:xfrm>
        </p:spPr>
        <p:txBody>
          <a:bodyPr/>
          <a:lstStyle/>
          <a:p>
            <a:pPr marL="0" indent="0" rtl="0" fontAlgn="base">
              <a:spcBef>
                <a:spcPts val="0"/>
              </a:spcBef>
              <a:spcAft>
                <a:spcPts val="0"/>
              </a:spcAft>
            </a:pPr>
            <a:r>
              <a:rPr lang="en-US" sz="2400" b="1" i="0" u="none" strike="noStrike" dirty="0">
                <a:solidFill>
                  <a:schemeClr val="tx1"/>
                </a:solidFill>
                <a:effectLst/>
                <a:latin typeface="Arial" panose="020B0604020202020204" pitchFamily="34" charset="0"/>
              </a:rPr>
              <a:t>ALTER  </a:t>
            </a:r>
            <a:br>
              <a:rPr lang="en-US" sz="2400" b="1" i="0" u="none" strike="noStrike" dirty="0">
                <a:solidFill>
                  <a:schemeClr val="tx1"/>
                </a:solidFill>
                <a:effectLst/>
                <a:latin typeface="Arial" panose="020B0604020202020204" pitchFamily="34" charset="0"/>
              </a:rPr>
            </a:br>
            <a:r>
              <a:rPr lang="en-US" sz="2400" b="0" i="0" u="none" strike="noStrike" dirty="0">
                <a:solidFill>
                  <a:schemeClr val="tx1"/>
                </a:solidFill>
                <a:effectLst/>
                <a:latin typeface="Roboto" panose="02000000000000000000" pitchFamily="2" charset="0"/>
              </a:rPr>
              <a:t>It is used to alter the structure </a:t>
            </a:r>
            <a:br>
              <a:rPr lang="en-US" sz="2400" b="0" i="0" u="none" strike="noStrike" dirty="0">
                <a:solidFill>
                  <a:schemeClr val="tx1"/>
                </a:solidFill>
                <a:effectLst/>
                <a:latin typeface="Roboto" panose="02000000000000000000" pitchFamily="2" charset="0"/>
              </a:rPr>
            </a:br>
            <a:r>
              <a:rPr lang="en-US" sz="2400" b="0" i="0" u="none" strike="noStrike" dirty="0">
                <a:solidFill>
                  <a:schemeClr val="tx1"/>
                </a:solidFill>
                <a:effectLst/>
                <a:latin typeface="Roboto" panose="02000000000000000000" pitchFamily="2" charset="0"/>
              </a:rPr>
              <a:t>of the database.</a:t>
            </a:r>
            <a:r>
              <a:rPr lang="en-US" sz="2400" b="1" i="0" u="none" strike="noStrike" dirty="0">
                <a:solidFill>
                  <a:schemeClr val="tx1"/>
                </a:solidFill>
                <a:effectLst/>
                <a:latin typeface="Roboto" panose="02000000000000000000" pitchFamily="2" charset="0"/>
              </a:rPr>
              <a:t> </a:t>
            </a:r>
            <a:br>
              <a:rPr lang="en-US" sz="2400" b="1" i="0" u="none" strike="noStrike" dirty="0">
                <a:solidFill>
                  <a:schemeClr val="tx1"/>
                </a:solidFill>
                <a:effectLst/>
                <a:latin typeface="Roboto" panose="02000000000000000000" pitchFamily="2" charset="0"/>
              </a:rPr>
            </a:br>
            <a:r>
              <a:rPr lang="en-US" sz="2400" b="1" i="0" u="none" strike="noStrike" dirty="0">
                <a:solidFill>
                  <a:schemeClr val="tx1"/>
                </a:solidFill>
                <a:effectLst/>
                <a:latin typeface="Roboto" panose="02000000000000000000" pitchFamily="2" charset="0"/>
              </a:rPr>
              <a:t/>
            </a:r>
            <a:br>
              <a:rPr lang="en-US" sz="2400" b="1" i="0" u="none" strike="noStrike" dirty="0">
                <a:solidFill>
                  <a:schemeClr val="tx1"/>
                </a:solidFill>
                <a:effectLst/>
                <a:latin typeface="Roboto" panose="02000000000000000000" pitchFamily="2" charset="0"/>
              </a:rPr>
            </a:br>
            <a:endParaRPr lang="en-IN" sz="2400" dirty="0">
              <a:solidFill>
                <a:schemeClr val="tx1"/>
              </a:solidFill>
            </a:endParaRPr>
          </a:p>
        </p:txBody>
      </p:sp>
      <p:sp>
        <p:nvSpPr>
          <p:cNvPr id="4" name="Title 1">
            <a:extLst>
              <a:ext uri="{FF2B5EF4-FFF2-40B4-BE49-F238E27FC236}">
                <a16:creationId xmlns:a16="http://schemas.microsoft.com/office/drawing/2014/main" xmlns="" id="{8983E367-FB87-4C06-B6B2-5A46A2E674E8}"/>
              </a:ext>
            </a:extLst>
          </p:cNvPr>
          <p:cNvSpPr txBox="1">
            <a:spLocks/>
          </p:cNvSpPr>
          <p:nvPr/>
        </p:nvSpPr>
        <p:spPr>
          <a:xfrm>
            <a:off x="5390712" y="138410"/>
            <a:ext cx="7249523" cy="1645566"/>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base">
              <a:spcBef>
                <a:spcPts val="0"/>
              </a:spcBef>
            </a:pPr>
            <a:endParaRPr lang="en-IN" sz="2400" dirty="0">
              <a:solidFill>
                <a:schemeClr val="tx1"/>
              </a:solidFill>
            </a:endParaRPr>
          </a:p>
        </p:txBody>
      </p:sp>
      <p:sp>
        <p:nvSpPr>
          <p:cNvPr id="5" name="Title 1">
            <a:extLst>
              <a:ext uri="{FF2B5EF4-FFF2-40B4-BE49-F238E27FC236}">
                <a16:creationId xmlns:a16="http://schemas.microsoft.com/office/drawing/2014/main" xmlns="" id="{8BFBCC60-9AC5-45DA-B4AE-1B7F68481F5B}"/>
              </a:ext>
            </a:extLst>
          </p:cNvPr>
          <p:cNvSpPr txBox="1">
            <a:spLocks/>
          </p:cNvSpPr>
          <p:nvPr/>
        </p:nvSpPr>
        <p:spPr>
          <a:xfrm>
            <a:off x="5229348" y="2222287"/>
            <a:ext cx="7249523" cy="61056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base">
              <a:spcBef>
                <a:spcPts val="0"/>
              </a:spcBef>
            </a:pPr>
            <a:endParaRPr lang="en-IN" sz="2400" dirty="0">
              <a:solidFill>
                <a:schemeClr val="tx1"/>
              </a:solidFill>
            </a:endParaRPr>
          </a:p>
        </p:txBody>
      </p:sp>
      <p:sp>
        <p:nvSpPr>
          <p:cNvPr id="6" name="Title 1">
            <a:extLst>
              <a:ext uri="{FF2B5EF4-FFF2-40B4-BE49-F238E27FC236}">
                <a16:creationId xmlns:a16="http://schemas.microsoft.com/office/drawing/2014/main" xmlns="" id="{D9589340-3041-48E8-978A-4FAC259FD9E0}"/>
              </a:ext>
            </a:extLst>
          </p:cNvPr>
          <p:cNvSpPr txBox="1">
            <a:spLocks/>
          </p:cNvSpPr>
          <p:nvPr/>
        </p:nvSpPr>
        <p:spPr>
          <a:xfrm>
            <a:off x="4942477" y="138409"/>
            <a:ext cx="7249523" cy="1461609"/>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rtl="0" fontAlgn="base">
              <a:spcBef>
                <a:spcPts val="0"/>
              </a:spcBef>
              <a:spcAft>
                <a:spcPts val="0"/>
              </a:spcAft>
            </a:pPr>
            <a:r>
              <a:rPr lang="en-US" sz="2400" b="1" i="0" u="none" strike="noStrike" dirty="0">
                <a:solidFill>
                  <a:schemeClr val="tx1"/>
                </a:solidFill>
                <a:effectLst/>
                <a:latin typeface="Arial" panose="020B0604020202020204" pitchFamily="34" charset="0"/>
                <a:cs typeface="Arial" panose="020B0604020202020204" pitchFamily="34" charset="0"/>
              </a:rPr>
              <a:t>TRUNCATE</a:t>
            </a:r>
            <a:endParaRPr lang="en-US" sz="1800" b="0" i="0" u="none" strike="noStrike" dirty="0">
              <a:solidFill>
                <a:schemeClr val="tx1"/>
              </a:solidFill>
              <a:effectLst/>
              <a:latin typeface="Arial" panose="020B0604020202020204" pitchFamily="34" charset="0"/>
              <a:cs typeface="Arial" panose="020B0604020202020204" pitchFamily="34" charset="0"/>
            </a:endParaRPr>
          </a:p>
          <a:p>
            <a:pPr marL="914400" rtl="0">
              <a:spcBef>
                <a:spcPts val="0"/>
              </a:spcBef>
              <a:spcAft>
                <a:spcPts val="0"/>
              </a:spcAft>
            </a:pPr>
            <a:r>
              <a:rPr lang="en-US" sz="2400" b="0" i="0" u="none" strike="noStrike" dirty="0">
                <a:solidFill>
                  <a:schemeClr val="tx1"/>
                </a:solidFill>
                <a:effectLst/>
                <a:latin typeface="Roboto" panose="02000000000000000000" pitchFamily="2" charset="0"/>
                <a:ea typeface="Roboto" panose="02000000000000000000" pitchFamily="2" charset="0"/>
              </a:rPr>
              <a:t>It is used to delete all the rows from the table and free the space containing the table</a:t>
            </a:r>
            <a:r>
              <a:rPr lang="en-US" sz="2400" b="1" i="0" u="none" strike="noStrike" dirty="0">
                <a:solidFill>
                  <a:schemeClr val="tx1"/>
                </a:solidFill>
                <a:effectLst/>
                <a:latin typeface="Roboto" panose="02000000000000000000" pitchFamily="2" charset="0"/>
                <a:ea typeface="Roboto" panose="02000000000000000000" pitchFamily="2" charset="0"/>
              </a:rPr>
              <a:t>.</a:t>
            </a:r>
            <a:endParaRPr lang="en-US" sz="2400" b="0" dirty="0">
              <a:solidFill>
                <a:schemeClr val="tx1"/>
              </a:solidFill>
              <a:effectLst/>
              <a:latin typeface="Roboto" panose="02000000000000000000" pitchFamily="2" charset="0"/>
              <a:ea typeface="Roboto" panose="02000000000000000000" pitchFamily="2" charset="0"/>
            </a:endParaRPr>
          </a:p>
        </p:txBody>
      </p:sp>
      <p:pic>
        <p:nvPicPr>
          <p:cNvPr id="2050" name="Picture 2">
            <a:extLst>
              <a:ext uri="{FF2B5EF4-FFF2-40B4-BE49-F238E27FC236}">
                <a16:creationId xmlns:a16="http://schemas.microsoft.com/office/drawing/2014/main" xmlns="" id="{7E36246F-0364-4332-9C0D-903452831D3B}"/>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47262" y="2240217"/>
            <a:ext cx="5691037" cy="269416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a:extLst>
              <a:ext uri="{FF2B5EF4-FFF2-40B4-BE49-F238E27FC236}">
                <a16:creationId xmlns:a16="http://schemas.microsoft.com/office/drawing/2014/main" xmlns="" id="{C789C8BB-FD67-4DBD-8D2B-2439B08ACF54}"/>
              </a:ext>
            </a:extLst>
          </p:cNvPr>
          <p:cNvGrpSpPr/>
          <p:nvPr/>
        </p:nvGrpSpPr>
        <p:grpSpPr>
          <a:xfrm>
            <a:off x="5817168" y="2300049"/>
            <a:ext cx="6396610" cy="2533978"/>
            <a:chOff x="5785864" y="2229330"/>
            <a:chExt cx="6396610" cy="2533978"/>
          </a:xfrm>
        </p:grpSpPr>
        <p:pic>
          <p:nvPicPr>
            <p:cNvPr id="2052" name="Picture 4">
              <a:extLst>
                <a:ext uri="{FF2B5EF4-FFF2-40B4-BE49-F238E27FC236}">
                  <a16:creationId xmlns:a16="http://schemas.microsoft.com/office/drawing/2014/main" xmlns="" id="{18511EF4-0194-4CCD-909E-482DB843D081}"/>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69649" b="6162"/>
            <a:stretch/>
          </p:blipFill>
          <p:spPr bwMode="auto">
            <a:xfrm>
              <a:off x="5795389" y="2878350"/>
              <a:ext cx="6377561" cy="740593"/>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 name="Group 6">
              <a:extLst>
                <a:ext uri="{FF2B5EF4-FFF2-40B4-BE49-F238E27FC236}">
                  <a16:creationId xmlns:a16="http://schemas.microsoft.com/office/drawing/2014/main" xmlns="" id="{EC598CEE-781F-42F0-93A5-0DF79AD667CD}"/>
                </a:ext>
              </a:extLst>
            </p:cNvPr>
            <p:cNvGrpSpPr/>
            <p:nvPr/>
          </p:nvGrpSpPr>
          <p:grpSpPr>
            <a:xfrm>
              <a:off x="5785864" y="2229330"/>
              <a:ext cx="6396610" cy="2533978"/>
              <a:chOff x="5785864" y="2229330"/>
              <a:chExt cx="6396610" cy="2533978"/>
            </a:xfrm>
          </p:grpSpPr>
          <p:pic>
            <p:nvPicPr>
              <p:cNvPr id="2054" name="Picture 6">
                <a:extLst>
                  <a:ext uri="{FF2B5EF4-FFF2-40B4-BE49-F238E27FC236}">
                    <a16:creationId xmlns:a16="http://schemas.microsoft.com/office/drawing/2014/main" xmlns="" id="{629393E4-8BA1-40FF-AD4D-6B7B50AB9009}"/>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t="54495"/>
              <a:stretch/>
            </p:blipFill>
            <p:spPr bwMode="auto">
              <a:xfrm>
                <a:off x="5785864" y="3618943"/>
                <a:ext cx="6396610" cy="1144365"/>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6">
                <a:extLst>
                  <a:ext uri="{FF2B5EF4-FFF2-40B4-BE49-F238E27FC236}">
                    <a16:creationId xmlns:a16="http://schemas.microsoft.com/office/drawing/2014/main" xmlns="" id="{AFBFA327-080A-48F6-94DF-B7EB74D6D928}"/>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t="27358" r="32483" b="56084"/>
              <a:stretch/>
            </p:blipFill>
            <p:spPr bwMode="auto">
              <a:xfrm>
                <a:off x="5854906" y="2229330"/>
                <a:ext cx="6258528" cy="649020"/>
              </a:xfrm>
              <a:prstGeom prst="rect">
                <a:avLst/>
              </a:prstGeom>
              <a:noFill/>
              <a:extLst>
                <a:ext uri="{909E8E84-426E-40DD-AFC4-6F175D3DCCD1}">
                  <a14:hiddenFill xmlns:a14="http://schemas.microsoft.com/office/drawing/2010/main" xmlns="">
                    <a:solidFill>
                      <a:srgbClr val="FFFFFF"/>
                    </a:solidFill>
                  </a14:hiddenFill>
                </a:ext>
              </a:extLst>
            </p:spPr>
          </p:pic>
        </p:grpSp>
      </p:grpSp>
      <p:cxnSp>
        <p:nvCxnSpPr>
          <p:cNvPr id="23" name="Straight Connector 22">
            <a:extLst>
              <a:ext uri="{FF2B5EF4-FFF2-40B4-BE49-F238E27FC236}">
                <a16:creationId xmlns:a16="http://schemas.microsoft.com/office/drawing/2014/main" xmlns="" id="{BB2926AC-66A9-4279-9EB1-471A7885A0AC}"/>
              </a:ext>
            </a:extLst>
          </p:cNvPr>
          <p:cNvCxnSpPr>
            <a:cxnSpLocks/>
          </p:cNvCxnSpPr>
          <p:nvPr/>
        </p:nvCxnSpPr>
        <p:spPr>
          <a:xfrm>
            <a:off x="5782211" y="2227549"/>
            <a:ext cx="0" cy="2694161"/>
          </a:xfrm>
          <a:prstGeom prst="line">
            <a:avLst/>
          </a:prstGeom>
          <a:ln w="76200">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pic>
        <p:nvPicPr>
          <p:cNvPr id="27" name="Picture 26">
            <a:extLst>
              <a:ext uri="{FF2B5EF4-FFF2-40B4-BE49-F238E27FC236}">
                <a16:creationId xmlns:a16="http://schemas.microsoft.com/office/drawing/2014/main" xmlns="" id="{39D715B3-1108-442C-A591-6528DA333350}"/>
              </a:ext>
            </a:extLst>
          </p:cNvPr>
          <p:cNvPicPr>
            <a:picLocks noChangeAspect="1"/>
          </p:cNvPicPr>
          <p:nvPr/>
        </p:nvPicPr>
        <p:blipFill>
          <a:blip r:embed="rId5"/>
          <a:stretch>
            <a:fillRect/>
          </a:stretch>
        </p:blipFill>
        <p:spPr>
          <a:xfrm>
            <a:off x="8029964" y="1790598"/>
            <a:ext cx="1379340" cy="449619"/>
          </a:xfrm>
          <a:prstGeom prst="rect">
            <a:avLst/>
          </a:prstGeom>
        </p:spPr>
      </p:pic>
      <p:sp>
        <p:nvSpPr>
          <p:cNvPr id="28" name="TextBox 27">
            <a:extLst>
              <a:ext uri="{FF2B5EF4-FFF2-40B4-BE49-F238E27FC236}">
                <a16:creationId xmlns:a16="http://schemas.microsoft.com/office/drawing/2014/main" xmlns="" id="{2F864FEB-ACB9-48B9-9D7F-809CC079F59F}"/>
              </a:ext>
            </a:extLst>
          </p:cNvPr>
          <p:cNvSpPr txBox="1"/>
          <p:nvPr/>
        </p:nvSpPr>
        <p:spPr>
          <a:xfrm>
            <a:off x="1066802" y="5080872"/>
            <a:ext cx="10871164" cy="1384995"/>
          </a:xfrm>
          <a:prstGeom prst="rect">
            <a:avLst/>
          </a:prstGeom>
          <a:noFill/>
        </p:spPr>
        <p:txBody>
          <a:bodyPr wrap="square" rtlCol="0">
            <a:spAutoFit/>
          </a:bodyPr>
          <a:lstStyle/>
          <a:p>
            <a:pPr algn="r"/>
            <a:r>
              <a:rPr lang="en-US" sz="2800" b="0" i="0" dirty="0">
                <a:solidFill>
                  <a:srgbClr val="FFFFFF"/>
                </a:solidFill>
                <a:effectLst/>
                <a:latin typeface="urw-din"/>
              </a:rPr>
              <a:t>DDL is Data Definition Language which is used to define data structures</a:t>
            </a:r>
          </a:p>
          <a:p>
            <a:pPr algn="r"/>
            <a:endParaRPr lang="en-US" sz="2800" b="0" i="0" dirty="0">
              <a:solidFill>
                <a:srgbClr val="FFFFFF"/>
              </a:solidFill>
              <a:effectLst/>
              <a:latin typeface="urw-din"/>
            </a:endParaRPr>
          </a:p>
          <a:p>
            <a:pPr algn="r"/>
            <a:r>
              <a:rPr lang="en-IN" sz="2800" dirty="0"/>
              <a:t>-DDL INSTRUCTIONS</a:t>
            </a:r>
          </a:p>
        </p:txBody>
      </p:sp>
      <p:sp>
        <p:nvSpPr>
          <p:cNvPr id="16" name="TextBox 15">
            <a:extLst>
              <a:ext uri="{FF2B5EF4-FFF2-40B4-BE49-F238E27FC236}">
                <a16:creationId xmlns:a16="http://schemas.microsoft.com/office/drawing/2014/main" xmlns="" id="{9A43C0F1-8156-4F26-8E96-27A7CF415687}"/>
              </a:ext>
            </a:extLst>
          </p:cNvPr>
          <p:cNvSpPr txBox="1"/>
          <p:nvPr/>
        </p:nvSpPr>
        <p:spPr>
          <a:xfrm>
            <a:off x="1588211" y="5568355"/>
            <a:ext cx="6324600"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FFFFFF"/>
                </a:solidFill>
                <a:effectLst/>
                <a:latin typeface="urw-din"/>
              </a:rPr>
              <a:t>It basically defines the column (Attributes) of the table.</a:t>
            </a:r>
            <a:endParaRPr lang="en-IN" dirty="0"/>
          </a:p>
        </p:txBody>
      </p:sp>
    </p:spTree>
    <p:extLst>
      <p:ext uri="{BB962C8B-B14F-4D97-AF65-F5344CB8AC3E}">
        <p14:creationId xmlns:p14="http://schemas.microsoft.com/office/powerpoint/2010/main" xmlns="" val="3726953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A1CD6C-30E3-4854-A410-A40C2ED7B9C8}"/>
              </a:ext>
            </a:extLst>
          </p:cNvPr>
          <p:cNvSpPr>
            <a:spLocks noGrp="1"/>
          </p:cNvSpPr>
          <p:nvPr>
            <p:ph type="title"/>
          </p:nvPr>
        </p:nvSpPr>
        <p:spPr/>
        <p:txBody>
          <a:bodyPr>
            <a:noAutofit/>
          </a:bodyPr>
          <a:lstStyle/>
          <a:p>
            <a:pPr indent="0" rtl="0" fontAlgn="base">
              <a:spcBef>
                <a:spcPts val="300"/>
              </a:spcBef>
              <a:spcAft>
                <a:spcPts val="0"/>
              </a:spcAft>
              <a:buNone/>
            </a:pPr>
            <a:r>
              <a:rPr lang="en-US" sz="2800" b="1" i="0" u="none" strike="noStrike" dirty="0">
                <a:solidFill>
                  <a:srgbClr val="1155CC"/>
                </a:solidFill>
                <a:effectLst/>
                <a:latin typeface="Arial" panose="020B0604020202020204" pitchFamily="34" charset="0"/>
              </a:rPr>
              <a:t/>
            </a:r>
            <a:br>
              <a:rPr lang="en-US" sz="2800" b="1" i="0" u="none" strike="noStrike" dirty="0">
                <a:solidFill>
                  <a:srgbClr val="1155CC"/>
                </a:solidFill>
                <a:effectLst/>
                <a:latin typeface="Arial" panose="020B0604020202020204" pitchFamily="34" charset="0"/>
              </a:rPr>
            </a:br>
            <a:r>
              <a:rPr lang="en-US" sz="2800" b="1" i="0" u="none" strike="noStrike" dirty="0">
                <a:solidFill>
                  <a:srgbClr val="1155CC"/>
                </a:solidFill>
                <a:effectLst/>
                <a:latin typeface="Arial" panose="020B0604020202020204" pitchFamily="34" charset="0"/>
              </a:rPr>
              <a:t/>
            </a:r>
            <a:br>
              <a:rPr lang="en-US" sz="2800" b="1" i="0" u="none" strike="noStrike" dirty="0">
                <a:solidFill>
                  <a:srgbClr val="1155CC"/>
                </a:solidFill>
                <a:effectLst/>
                <a:latin typeface="Arial" panose="020B0604020202020204" pitchFamily="34" charset="0"/>
              </a:rPr>
            </a:br>
            <a:r>
              <a:rPr lang="en-US" sz="2800" b="1" i="0" u="none" strike="noStrike" dirty="0">
                <a:solidFill>
                  <a:srgbClr val="1155CC"/>
                </a:solidFill>
                <a:effectLst/>
                <a:latin typeface="Arial" panose="020B0604020202020204" pitchFamily="34" charset="0"/>
              </a:rPr>
              <a:t>INSERT</a:t>
            </a:r>
            <a:r>
              <a:rPr lang="en-US" sz="2800" b="1" i="0" u="none" strike="noStrike" dirty="0">
                <a:solidFill>
                  <a:srgbClr val="000000"/>
                </a:solidFill>
                <a:effectLst/>
                <a:latin typeface="Arial" panose="020B0604020202020204" pitchFamily="34" charset="0"/>
              </a:rPr>
              <a:t> </a:t>
            </a:r>
            <a:r>
              <a:rPr lang="en-US" sz="2800" b="1" i="0" u="none" strike="noStrike" dirty="0">
                <a:solidFill>
                  <a:srgbClr val="1155CC"/>
                </a:solidFill>
                <a:effectLst/>
                <a:latin typeface="Arial" panose="020B0604020202020204" pitchFamily="34" charset="0"/>
              </a:rPr>
              <a:t/>
            </a:r>
            <a:br>
              <a:rPr lang="en-US" sz="2800" b="1" i="0" u="none" strike="noStrike" dirty="0">
                <a:solidFill>
                  <a:srgbClr val="1155CC"/>
                </a:solidFill>
                <a:effectLst/>
                <a:latin typeface="Arial" panose="020B0604020202020204" pitchFamily="34" charset="0"/>
              </a:rPr>
            </a:br>
            <a:r>
              <a:rPr lang="en-US" sz="2800" b="0" i="0" u="none" strike="noStrike" dirty="0">
                <a:solidFill>
                  <a:srgbClr val="333333"/>
                </a:solidFill>
                <a:effectLst/>
                <a:latin typeface="Roboto" panose="02000000000000000000" pitchFamily="2" charset="0"/>
              </a:rPr>
              <a:t>It is used to insert data into the row of a table.</a:t>
            </a:r>
            <a:br>
              <a:rPr lang="en-US" sz="2800" b="0" i="0" u="none" strike="noStrike" dirty="0">
                <a:solidFill>
                  <a:srgbClr val="333333"/>
                </a:solidFill>
                <a:effectLst/>
                <a:latin typeface="Roboto" panose="02000000000000000000" pitchFamily="2" charset="0"/>
              </a:rPr>
            </a:br>
            <a:r>
              <a:rPr lang="en-US" sz="2800" b="0" dirty="0">
                <a:effectLst/>
              </a:rPr>
              <a:t/>
            </a:r>
            <a:br>
              <a:rPr lang="en-US" sz="2800" b="0" dirty="0">
                <a:effectLst/>
              </a:rPr>
            </a:br>
            <a:r>
              <a:rPr lang="en-US" sz="2800" b="1" i="0" u="none" strike="noStrike" dirty="0">
                <a:solidFill>
                  <a:srgbClr val="1155CC"/>
                </a:solidFill>
                <a:effectLst/>
                <a:latin typeface="Roboto" panose="02000000000000000000" pitchFamily="2" charset="0"/>
              </a:rPr>
              <a:t>UPDATE</a:t>
            </a:r>
            <a:r>
              <a:rPr lang="en-US" sz="2800" b="0" i="0" u="none" strike="noStrike" dirty="0">
                <a:solidFill>
                  <a:srgbClr val="1155CC"/>
                </a:solidFill>
                <a:effectLst/>
                <a:latin typeface="Roboto" panose="02000000000000000000" pitchFamily="2" charset="0"/>
              </a:rPr>
              <a:t/>
            </a:r>
            <a:br>
              <a:rPr lang="en-US" sz="2800" b="0" i="0" u="none" strike="noStrike" dirty="0">
                <a:solidFill>
                  <a:srgbClr val="1155CC"/>
                </a:solidFill>
                <a:effectLst/>
                <a:latin typeface="Roboto" panose="02000000000000000000" pitchFamily="2" charset="0"/>
              </a:rPr>
            </a:br>
            <a:r>
              <a:rPr lang="en-US" sz="2800" b="0" i="0" u="none" strike="noStrike" dirty="0">
                <a:solidFill>
                  <a:srgbClr val="333333"/>
                </a:solidFill>
                <a:effectLst/>
                <a:latin typeface="Roboto" panose="02000000000000000000" pitchFamily="2" charset="0"/>
              </a:rPr>
              <a:t>This command is used to update or modify the value of a column in the table.</a:t>
            </a:r>
            <a:r>
              <a:rPr lang="en-US" sz="2000" b="0" dirty="0">
                <a:effectLst/>
              </a:rPr>
              <a:t/>
            </a:r>
            <a:br>
              <a:rPr lang="en-US" sz="2000" b="0" dirty="0">
                <a:effectLst/>
              </a:rPr>
            </a:br>
            <a:endParaRPr lang="en-IN" sz="2800" dirty="0"/>
          </a:p>
        </p:txBody>
      </p:sp>
      <p:pic>
        <p:nvPicPr>
          <p:cNvPr id="3074" name="Picture 2">
            <a:extLst>
              <a:ext uri="{FF2B5EF4-FFF2-40B4-BE49-F238E27FC236}">
                <a16:creationId xmlns:a16="http://schemas.microsoft.com/office/drawing/2014/main" xmlns="" id="{CC70FCFF-BADB-46FF-A0A5-4A97D0DE9B71}"/>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846730" y="116540"/>
            <a:ext cx="10092352" cy="1792941"/>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a:extLst>
              <a:ext uri="{FF2B5EF4-FFF2-40B4-BE49-F238E27FC236}">
                <a16:creationId xmlns:a16="http://schemas.microsoft.com/office/drawing/2014/main" xmlns="" id="{D83A5987-1C50-4883-9C16-0998C85A6ECE}"/>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r="8314" b="11220"/>
          <a:stretch/>
        </p:blipFill>
        <p:spPr bwMode="auto">
          <a:xfrm>
            <a:off x="4160427" y="3402538"/>
            <a:ext cx="5809297" cy="2083861"/>
          </a:xfrm>
          <a:prstGeom prst="rect">
            <a:avLst/>
          </a:prstGeom>
          <a:noFill/>
          <a:extLst>
            <a:ext uri="{909E8E84-426E-40DD-AFC4-6F175D3DCCD1}">
              <a14:hiddenFill xmlns:a14="http://schemas.microsoft.com/office/drawing/2010/main" xmlns="">
                <a:solidFill>
                  <a:srgbClr val="FFFFFF"/>
                </a:solidFill>
              </a14:hiddenFill>
            </a:ext>
          </a:extLst>
        </p:spPr>
      </p:pic>
      <p:pic>
        <p:nvPicPr>
          <p:cNvPr id="3078" name="Picture 6">
            <a:extLst>
              <a:ext uri="{FF2B5EF4-FFF2-40B4-BE49-F238E27FC236}">
                <a16:creationId xmlns:a16="http://schemas.microsoft.com/office/drawing/2014/main" xmlns="" id="{5036E965-30E2-4BC5-A2A0-7B0A6D2A8A9C}"/>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t="35584"/>
          <a:stretch/>
        </p:blipFill>
        <p:spPr bwMode="auto">
          <a:xfrm>
            <a:off x="1212945" y="5486400"/>
            <a:ext cx="10853549" cy="135367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5" name="Straight Connector 4">
            <a:extLst>
              <a:ext uri="{FF2B5EF4-FFF2-40B4-BE49-F238E27FC236}">
                <a16:creationId xmlns:a16="http://schemas.microsoft.com/office/drawing/2014/main" xmlns="" id="{7C74DFA5-9F5A-4A9F-B93C-A15AC0D07684}"/>
              </a:ext>
            </a:extLst>
          </p:cNvPr>
          <p:cNvCxnSpPr/>
          <p:nvPr/>
        </p:nvCxnSpPr>
        <p:spPr>
          <a:xfrm>
            <a:off x="1945342" y="3648635"/>
            <a:ext cx="148814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1B0A5058-C9A4-4AC2-B0BD-3DCCF403AF6D}"/>
              </a:ext>
            </a:extLst>
          </p:cNvPr>
          <p:cNvCxnSpPr>
            <a:cxnSpLocks/>
          </p:cNvCxnSpPr>
          <p:nvPr/>
        </p:nvCxnSpPr>
        <p:spPr>
          <a:xfrm>
            <a:off x="3433483" y="3657602"/>
            <a:ext cx="636496" cy="0"/>
          </a:xfrm>
          <a:prstGeom prst="line">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xmlns="" id="{0FDB74ED-DFD5-44FB-A384-300F3568621B}"/>
              </a:ext>
            </a:extLst>
          </p:cNvPr>
          <p:cNvCxnSpPr>
            <a:cxnSpLocks/>
          </p:cNvCxnSpPr>
          <p:nvPr/>
        </p:nvCxnSpPr>
        <p:spPr>
          <a:xfrm>
            <a:off x="2357719" y="2734236"/>
            <a:ext cx="107576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1C5C5A53-F16B-4554-ADB9-D6D9C7CC321C}"/>
              </a:ext>
            </a:extLst>
          </p:cNvPr>
          <p:cNvCxnSpPr>
            <a:cxnSpLocks/>
          </p:cNvCxnSpPr>
          <p:nvPr/>
        </p:nvCxnSpPr>
        <p:spPr>
          <a:xfrm>
            <a:off x="3433483" y="2734236"/>
            <a:ext cx="636496" cy="0"/>
          </a:xfrm>
          <a:prstGeom prst="line">
            <a:avLst/>
          </a:prstGeom>
          <a:ln w="28575"/>
        </p:spPr>
        <p:style>
          <a:lnRef idx="2">
            <a:schemeClr val="accent5"/>
          </a:lnRef>
          <a:fillRef idx="0">
            <a:schemeClr val="accent5"/>
          </a:fillRef>
          <a:effectRef idx="1">
            <a:schemeClr val="accent5"/>
          </a:effectRef>
          <a:fontRef idx="minor">
            <a:schemeClr val="tx1"/>
          </a:fontRef>
        </p:style>
      </p:cxnSp>
      <p:cxnSp>
        <p:nvCxnSpPr>
          <p:cNvPr id="16" name="Straight Connector 15">
            <a:extLst>
              <a:ext uri="{FF2B5EF4-FFF2-40B4-BE49-F238E27FC236}">
                <a16:creationId xmlns:a16="http://schemas.microsoft.com/office/drawing/2014/main" xmlns="" id="{1E6865DE-4AE9-4A31-869B-F993F1F9C5B9}"/>
              </a:ext>
            </a:extLst>
          </p:cNvPr>
          <p:cNvCxnSpPr>
            <a:cxnSpLocks/>
          </p:cNvCxnSpPr>
          <p:nvPr/>
        </p:nvCxnSpPr>
        <p:spPr>
          <a:xfrm flipV="1">
            <a:off x="4061014" y="1909481"/>
            <a:ext cx="0" cy="833720"/>
          </a:xfrm>
          <a:prstGeom prst="line">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 name="Picture 22">
            <a:extLst>
              <a:ext uri="{FF2B5EF4-FFF2-40B4-BE49-F238E27FC236}">
                <a16:creationId xmlns:a16="http://schemas.microsoft.com/office/drawing/2014/main" xmlns="" id="{047024A7-6550-4EC7-94D9-D45490C23F70}"/>
              </a:ext>
            </a:extLst>
          </p:cNvPr>
          <p:cNvPicPr>
            <a:picLocks noChangeAspect="1"/>
          </p:cNvPicPr>
          <p:nvPr/>
        </p:nvPicPr>
        <p:blipFill>
          <a:blip r:embed="rId5">
            <a:extLst>
              <a:ext uri="{BEBA8EAE-BF5A-486C-A8C5-ECC9F3942E4B}">
                <a14:imgProps xmlns:a14="http://schemas.microsoft.com/office/drawing/2010/main" xmlns="">
                  <a14:imgLayer r:embed="rId6">
                    <a14:imgEffect>
                      <a14:backgroundRemoval t="10000" b="90000" l="10000" r="90000"/>
                    </a14:imgEffect>
                    <a14:imgEffect>
                      <a14:brightnessContrast contrast="20000"/>
                    </a14:imgEffect>
                  </a14:imgLayer>
                </a14:imgProps>
              </a:ext>
            </a:extLst>
          </a:blip>
          <a:stretch>
            <a:fillRect/>
          </a:stretch>
        </p:blipFill>
        <p:spPr>
          <a:xfrm>
            <a:off x="2895601" y="17930"/>
            <a:ext cx="4391401" cy="3437531"/>
          </a:xfrm>
          <a:prstGeom prst="rect">
            <a:avLst/>
          </a:prstGeom>
        </p:spPr>
      </p:pic>
      <p:sp>
        <p:nvSpPr>
          <p:cNvPr id="25" name="Oval 24">
            <a:extLst>
              <a:ext uri="{FF2B5EF4-FFF2-40B4-BE49-F238E27FC236}">
                <a16:creationId xmlns:a16="http://schemas.microsoft.com/office/drawing/2014/main" xmlns="" id="{832CC4F8-0D88-48C8-BD21-F0A98FCB3F8D}"/>
              </a:ext>
            </a:extLst>
          </p:cNvPr>
          <p:cNvSpPr/>
          <p:nvPr/>
        </p:nvSpPr>
        <p:spPr>
          <a:xfrm>
            <a:off x="3618464" y="329514"/>
            <a:ext cx="1083925" cy="1042086"/>
          </a:xfrm>
          <a:prstGeom prst="ellipse">
            <a:avLst/>
          </a:prstGeom>
          <a:gradFill flip="none" rotWithShape="1">
            <a:gsLst>
              <a:gs pos="13000">
                <a:schemeClr val="accent1">
                  <a:alpha val="4000"/>
                  <a:lumMod val="0"/>
                  <a:lumOff val="100000"/>
                </a:schemeClr>
              </a:gs>
              <a:gs pos="79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xmlns="" id="{6B375006-575D-4058-B7A5-1461346BED3B}"/>
              </a:ext>
            </a:extLst>
          </p:cNvPr>
          <p:cNvSpPr txBox="1"/>
          <p:nvPr/>
        </p:nvSpPr>
        <p:spPr>
          <a:xfrm>
            <a:off x="6015318" y="1990178"/>
            <a:ext cx="3818964" cy="1200329"/>
          </a:xfrm>
          <a:prstGeom prst="rect">
            <a:avLst/>
          </a:prstGeom>
          <a:noFill/>
          <a:ln w="38100" cap="flat" cmpd="sng" algn="ctr">
            <a:solidFill>
              <a:schemeClr val="accent5"/>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r>
              <a:rPr lang="en-IN" dirty="0"/>
              <a:t>INSERTING ENTRIES(ROWS) INTO </a:t>
            </a:r>
          </a:p>
          <a:p>
            <a:r>
              <a:rPr lang="en-IN" dirty="0"/>
              <a:t>NON_TEACHING_FACULTY TABLE ACCORDING TO ITS COLUMNS(FIELDS)</a:t>
            </a:r>
          </a:p>
        </p:txBody>
      </p:sp>
    </p:spTree>
    <p:extLst>
      <p:ext uri="{BB962C8B-B14F-4D97-AF65-F5344CB8AC3E}">
        <p14:creationId xmlns:p14="http://schemas.microsoft.com/office/powerpoint/2010/main" xmlns="" val="264424401"/>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8264835-75CA-48E1-B82F-B2BECC9A0F19}"/>
              </a:ext>
            </a:extLst>
          </p:cNvPr>
          <p:cNvSpPr>
            <a:spLocks noGrp="1"/>
          </p:cNvSpPr>
          <p:nvPr>
            <p:ph idx="1"/>
          </p:nvPr>
        </p:nvSpPr>
        <p:spPr>
          <a:xfrm>
            <a:off x="434789" y="62754"/>
            <a:ext cx="10515600" cy="6633882"/>
          </a:xfrm>
        </p:spPr>
        <p:txBody>
          <a:bodyPr>
            <a:normAutofit/>
          </a:bodyPr>
          <a:lstStyle/>
          <a:p>
            <a:pPr indent="0" rtl="0" fontAlgn="base">
              <a:spcBef>
                <a:spcPts val="300"/>
              </a:spcBef>
              <a:spcAft>
                <a:spcPts val="0"/>
              </a:spcAft>
              <a:buNone/>
            </a:pPr>
            <a:endParaRPr lang="en-US" sz="2400" b="1" i="0" u="none" strike="noStrike" dirty="0">
              <a:effectLst/>
              <a:latin typeface="Roboto" panose="02000000000000000000" pitchFamily="2" charset="0"/>
            </a:endParaRPr>
          </a:p>
          <a:p>
            <a:pPr indent="0" algn="ctr" rtl="0" fontAlgn="base">
              <a:spcBef>
                <a:spcPts val="300"/>
              </a:spcBef>
              <a:spcAft>
                <a:spcPts val="0"/>
              </a:spcAft>
              <a:buNone/>
            </a:pPr>
            <a:r>
              <a:rPr lang="en-US" sz="3600" b="1" i="0" u="none" strike="noStrike" dirty="0">
                <a:effectLst/>
                <a:latin typeface="Roboto" panose="02000000000000000000" pitchFamily="2" charset="0"/>
              </a:rPr>
              <a:t>SELECT</a:t>
            </a:r>
            <a:endParaRPr lang="en-US" sz="2400" b="0" i="0" u="none" strike="noStrike" dirty="0">
              <a:effectLst/>
              <a:latin typeface="Arial" panose="020B0604020202020204" pitchFamily="34" charset="0"/>
            </a:endParaRPr>
          </a:p>
          <a:p>
            <a:pPr marL="685800" indent="0" rtl="0">
              <a:spcBef>
                <a:spcPts val="300"/>
              </a:spcBef>
              <a:spcAft>
                <a:spcPts val="0"/>
              </a:spcAft>
              <a:buNone/>
            </a:pPr>
            <a:r>
              <a:rPr lang="en-US" sz="2400" b="0" i="0" u="none" strike="noStrike" dirty="0">
                <a:effectLst/>
                <a:latin typeface="Arial" panose="020B0604020202020204" pitchFamily="34" charset="0"/>
              </a:rPr>
              <a:t>It is used to fetch the data from a database table which returns this data in the form of a result table.</a:t>
            </a:r>
          </a:p>
          <a:p>
            <a:pPr marL="685800" indent="0" rtl="0">
              <a:spcBef>
                <a:spcPts val="300"/>
              </a:spcBef>
              <a:spcAft>
                <a:spcPts val="0"/>
              </a:spcAft>
              <a:buNone/>
            </a:pPr>
            <a:endParaRPr lang="en-US" sz="2400" b="0" i="0" u="none" strike="noStrike" dirty="0">
              <a:effectLst/>
              <a:latin typeface="Arial" panose="020B0604020202020204" pitchFamily="34" charset="0"/>
            </a:endParaRPr>
          </a:p>
          <a:p>
            <a:pPr marL="685800" indent="0" rtl="0">
              <a:spcBef>
                <a:spcPts val="300"/>
              </a:spcBef>
              <a:spcAft>
                <a:spcPts val="0"/>
              </a:spcAft>
              <a:buNone/>
            </a:pPr>
            <a:endParaRPr lang="en-US" sz="2400" dirty="0">
              <a:latin typeface="Arial" panose="020B0604020202020204" pitchFamily="34" charset="0"/>
            </a:endParaRPr>
          </a:p>
          <a:p>
            <a:pPr marL="685800" indent="0" rtl="0">
              <a:spcBef>
                <a:spcPts val="300"/>
              </a:spcBef>
              <a:spcAft>
                <a:spcPts val="0"/>
              </a:spcAft>
              <a:buNone/>
            </a:pPr>
            <a:endParaRPr lang="en-US" sz="2400" b="0" i="0" u="none" strike="noStrike" dirty="0">
              <a:effectLst/>
              <a:latin typeface="Arial" panose="020B0604020202020204" pitchFamily="34" charset="0"/>
            </a:endParaRPr>
          </a:p>
          <a:p>
            <a:pPr marL="685800" indent="0" rtl="0">
              <a:spcBef>
                <a:spcPts val="300"/>
              </a:spcBef>
              <a:spcAft>
                <a:spcPts val="0"/>
              </a:spcAft>
              <a:buNone/>
            </a:pPr>
            <a:endParaRPr lang="en-US" sz="2400" dirty="0">
              <a:latin typeface="Arial" panose="020B0604020202020204" pitchFamily="34" charset="0"/>
            </a:endParaRPr>
          </a:p>
          <a:p>
            <a:pPr marL="685800" indent="0" rtl="0">
              <a:spcBef>
                <a:spcPts val="300"/>
              </a:spcBef>
              <a:spcAft>
                <a:spcPts val="0"/>
              </a:spcAft>
              <a:buNone/>
            </a:pPr>
            <a:endParaRPr lang="en-US" sz="2400" b="0" i="0" u="none" strike="noStrike" dirty="0">
              <a:effectLst/>
              <a:latin typeface="Arial" panose="020B0604020202020204" pitchFamily="34" charset="0"/>
            </a:endParaRPr>
          </a:p>
          <a:p>
            <a:pPr marL="685800" indent="0" rtl="0">
              <a:spcBef>
                <a:spcPts val="300"/>
              </a:spcBef>
              <a:spcAft>
                <a:spcPts val="0"/>
              </a:spcAft>
              <a:buNone/>
            </a:pPr>
            <a:endParaRPr lang="en-US" sz="2400" dirty="0">
              <a:latin typeface="Arial" panose="020B0604020202020204" pitchFamily="34" charset="0"/>
            </a:endParaRPr>
          </a:p>
          <a:p>
            <a:pPr marL="685800" indent="0" rtl="0">
              <a:spcBef>
                <a:spcPts val="300"/>
              </a:spcBef>
              <a:spcAft>
                <a:spcPts val="0"/>
              </a:spcAft>
              <a:buNone/>
            </a:pPr>
            <a:endParaRPr lang="en-US" sz="2400" b="0" i="0" u="none" strike="noStrike" dirty="0">
              <a:effectLst/>
              <a:latin typeface="Arial" panose="020B0604020202020204" pitchFamily="34" charset="0"/>
            </a:endParaRPr>
          </a:p>
          <a:p>
            <a:pPr marL="685800" indent="0" rtl="0">
              <a:spcBef>
                <a:spcPts val="300"/>
              </a:spcBef>
              <a:spcAft>
                <a:spcPts val="0"/>
              </a:spcAft>
              <a:buNone/>
            </a:pPr>
            <a:endParaRPr lang="en-US" sz="2400" dirty="0">
              <a:latin typeface="Arial" panose="020B0604020202020204" pitchFamily="34" charset="0"/>
            </a:endParaRPr>
          </a:p>
          <a:p>
            <a:pPr marL="685800" indent="0" rtl="0">
              <a:spcBef>
                <a:spcPts val="300"/>
              </a:spcBef>
              <a:spcAft>
                <a:spcPts val="0"/>
              </a:spcAft>
              <a:buNone/>
            </a:pPr>
            <a:endParaRPr lang="en-US" sz="2400" b="0" i="0" u="none" strike="noStrike" dirty="0">
              <a:effectLst/>
              <a:latin typeface="Arial" panose="020B0604020202020204" pitchFamily="34" charset="0"/>
            </a:endParaRPr>
          </a:p>
          <a:p>
            <a:pPr marL="685800" indent="0" rtl="0">
              <a:spcBef>
                <a:spcPts val="300"/>
              </a:spcBef>
              <a:spcAft>
                <a:spcPts val="0"/>
              </a:spcAft>
              <a:buNone/>
            </a:pPr>
            <a:endParaRPr lang="en-US" sz="2400" dirty="0">
              <a:latin typeface="Arial" panose="020B0604020202020204" pitchFamily="34" charset="0"/>
            </a:endParaRPr>
          </a:p>
          <a:p>
            <a:pPr marL="685800" indent="0" rtl="0">
              <a:spcBef>
                <a:spcPts val="300"/>
              </a:spcBef>
              <a:spcAft>
                <a:spcPts val="0"/>
              </a:spcAft>
              <a:buNone/>
            </a:pPr>
            <a:endParaRPr lang="en-US" sz="2400" b="0" i="0" u="none" strike="noStrike" dirty="0">
              <a:effectLst/>
              <a:latin typeface="Arial" panose="020B0604020202020204" pitchFamily="34" charset="0"/>
            </a:endParaRPr>
          </a:p>
          <a:p>
            <a:pPr marL="685800" indent="0" rtl="0">
              <a:spcBef>
                <a:spcPts val="300"/>
              </a:spcBef>
              <a:spcAft>
                <a:spcPts val="0"/>
              </a:spcAft>
              <a:buNone/>
            </a:pPr>
            <a:endParaRPr lang="en-US" sz="2400" dirty="0">
              <a:latin typeface="Arial" panose="020B0604020202020204" pitchFamily="34" charset="0"/>
            </a:endParaRPr>
          </a:p>
          <a:p>
            <a:pPr marL="685800" indent="0" algn="ctr" rtl="0">
              <a:spcBef>
                <a:spcPts val="300"/>
              </a:spcBef>
              <a:spcAft>
                <a:spcPts val="0"/>
              </a:spcAft>
              <a:buNone/>
            </a:pPr>
            <a:endParaRPr lang="en-US" sz="1800" b="0" i="0" u="none" strike="noStrike" dirty="0">
              <a:effectLst/>
              <a:latin typeface="Arial" panose="020B0604020202020204" pitchFamily="34" charset="0"/>
            </a:endParaRPr>
          </a:p>
          <a:p>
            <a:pPr marL="685800" indent="0" algn="ctr" rtl="0">
              <a:spcBef>
                <a:spcPts val="300"/>
              </a:spcBef>
              <a:spcAft>
                <a:spcPts val="0"/>
              </a:spcAft>
              <a:buNone/>
            </a:pPr>
            <a:endParaRPr lang="en-US" sz="1800" dirty="0">
              <a:latin typeface="Arial" panose="020B0604020202020204" pitchFamily="34" charset="0"/>
            </a:endParaRPr>
          </a:p>
          <a:p>
            <a:pPr marL="685800" indent="0" rtl="0">
              <a:spcBef>
                <a:spcPts val="300"/>
              </a:spcBef>
              <a:spcAft>
                <a:spcPts val="0"/>
              </a:spcAft>
              <a:buNone/>
            </a:pPr>
            <a:endParaRPr lang="en-US" dirty="0"/>
          </a:p>
          <a:p>
            <a:endParaRPr lang="en-IN" dirty="0"/>
          </a:p>
        </p:txBody>
      </p:sp>
      <p:pic>
        <p:nvPicPr>
          <p:cNvPr id="4" name="Picture 2">
            <a:extLst>
              <a:ext uri="{FF2B5EF4-FFF2-40B4-BE49-F238E27FC236}">
                <a16:creationId xmlns:a16="http://schemas.microsoft.com/office/drawing/2014/main" xmlns="" id="{3C28C122-07E2-4037-B5CE-A56A31B86A43}"/>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7284" r="76881" b="89214"/>
          <a:stretch/>
        </p:blipFill>
        <p:spPr bwMode="auto">
          <a:xfrm>
            <a:off x="0" y="1740783"/>
            <a:ext cx="4460688" cy="287196"/>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2">
            <a:extLst>
              <a:ext uri="{FF2B5EF4-FFF2-40B4-BE49-F238E27FC236}">
                <a16:creationId xmlns:a16="http://schemas.microsoft.com/office/drawing/2014/main" xmlns="" id="{2AD5E031-A33B-4FB4-A30F-144D9F947B92}"/>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20469" r="3447" b="7596"/>
          <a:stretch/>
        </p:blipFill>
        <p:spPr bwMode="auto">
          <a:xfrm>
            <a:off x="0" y="2058378"/>
            <a:ext cx="6248400" cy="1978472"/>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a:extLst>
              <a:ext uri="{FF2B5EF4-FFF2-40B4-BE49-F238E27FC236}">
                <a16:creationId xmlns:a16="http://schemas.microsoft.com/office/drawing/2014/main" xmlns="" id="{3DC6EB03-B4E6-40A6-BE7E-C85E1540D65C}"/>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1" t="7150" r="74208" b="87734"/>
          <a:stretch/>
        </p:blipFill>
        <p:spPr bwMode="auto">
          <a:xfrm>
            <a:off x="6248400" y="3114276"/>
            <a:ext cx="3441037" cy="27566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a:extLst>
              <a:ext uri="{FF2B5EF4-FFF2-40B4-BE49-F238E27FC236}">
                <a16:creationId xmlns:a16="http://schemas.microsoft.com/office/drawing/2014/main" xmlns="" id="{28525084-E6BD-4AB9-8C65-E207879ACB06}"/>
              </a:ext>
            </a:extLst>
          </p:cNvPr>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t="22089" r="5807" b="5456"/>
          <a:stretch/>
        </p:blipFill>
        <p:spPr bwMode="auto">
          <a:xfrm>
            <a:off x="6218392" y="3382425"/>
            <a:ext cx="5973608" cy="1855693"/>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xmlns="" id="{BDE010A7-C8F4-4F81-AAC7-A7E55D41CCAB}"/>
              </a:ext>
            </a:extLst>
          </p:cNvPr>
          <p:cNvSpPr txBox="1"/>
          <p:nvPr/>
        </p:nvSpPr>
        <p:spPr>
          <a:xfrm>
            <a:off x="163293" y="5318800"/>
            <a:ext cx="5921814" cy="58477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none" rtlCol="0">
            <a:spAutoFit/>
          </a:bodyPr>
          <a:lstStyle/>
          <a:p>
            <a:r>
              <a:rPr lang="en-US" sz="1600" dirty="0">
                <a:latin typeface="MV Boli" panose="02000500030200090000" pitchFamily="2" charset="0"/>
                <a:cs typeface="MV Boli" panose="02000500030200090000" pitchFamily="2" charset="0"/>
              </a:rPr>
              <a:t>NOTE: THIS IS ONLY A PARTS OF ENTRIES OF TABLES</a:t>
            </a:r>
          </a:p>
          <a:p>
            <a:r>
              <a:rPr lang="en-US" sz="1600" dirty="0">
                <a:latin typeface="MV Boli" panose="02000500030200090000" pitchFamily="2" charset="0"/>
                <a:cs typeface="MV Boli" panose="02000500030200090000" pitchFamily="2" charset="0"/>
              </a:rPr>
              <a:t> WHICH IS RETRIEVED USING SELECT COMMAND.</a:t>
            </a:r>
            <a:endParaRPr lang="en-US" sz="1600" b="0" i="0" u="none" strike="noStrike" dirty="0">
              <a:effectLst/>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xmlns="" val="3912267319"/>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xmlns="" id="{37A92B8E-357F-4F3E-9A77-2DF3235C4501}"/>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42167"/>
          <a:stretch/>
        </p:blipFill>
        <p:spPr bwMode="auto">
          <a:xfrm>
            <a:off x="517253" y="2822141"/>
            <a:ext cx="5143500" cy="177377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xmlns="" id="{5E1BC4AB-2329-42F8-A5C1-FFAB5F280164}"/>
              </a:ext>
            </a:extLst>
          </p:cNvPr>
          <p:cNvSpPr>
            <a:spLocks noGrp="1"/>
          </p:cNvSpPr>
          <p:nvPr>
            <p:ph type="title"/>
          </p:nvPr>
        </p:nvSpPr>
        <p:spPr/>
        <p:txBody>
          <a:bodyPr>
            <a:normAutofit fontScale="90000"/>
          </a:bodyPr>
          <a:lstStyle/>
          <a:p>
            <a:pPr indent="0" rtl="0" fontAlgn="base">
              <a:spcBef>
                <a:spcPts val="300"/>
              </a:spcBef>
              <a:spcAft>
                <a:spcPts val="0"/>
              </a:spcAft>
            </a:pPr>
            <a:r>
              <a:rPr lang="en-US" dirty="0"/>
              <a:t/>
            </a:r>
            <a:br>
              <a:rPr lang="en-US" dirty="0"/>
            </a:br>
            <a:r>
              <a:rPr lang="en-US" sz="3600" b="1" i="0" u="none" strike="noStrike" dirty="0">
                <a:effectLst/>
                <a:latin typeface="Roboto" panose="02000000000000000000" pitchFamily="2" charset="0"/>
              </a:rPr>
              <a:t>DELETE </a:t>
            </a:r>
            <a:r>
              <a:rPr lang="en-US" sz="3600" b="0" i="0" u="none" strike="noStrike" dirty="0">
                <a:effectLst/>
                <a:latin typeface="Roboto" panose="02000000000000000000" pitchFamily="2" charset="0"/>
              </a:rPr>
              <a:t/>
            </a:r>
            <a:br>
              <a:rPr lang="en-US" sz="3600" b="0" i="0" u="none" strike="noStrike" dirty="0">
                <a:effectLst/>
                <a:latin typeface="Roboto" panose="02000000000000000000" pitchFamily="2" charset="0"/>
              </a:rPr>
            </a:br>
            <a:r>
              <a:rPr lang="en-US" sz="3600" b="0" i="0" u="none" strike="noStrike" dirty="0">
                <a:effectLst/>
                <a:latin typeface="Roboto" panose="02000000000000000000" pitchFamily="2" charset="0"/>
              </a:rPr>
              <a:t>It is used to remove one or more row from a table.</a:t>
            </a:r>
            <a:br>
              <a:rPr lang="en-US" sz="3600" b="0" i="0" u="none" strike="noStrike" dirty="0">
                <a:effectLst/>
                <a:latin typeface="Roboto" panose="02000000000000000000" pitchFamily="2" charset="0"/>
              </a:rPr>
            </a:br>
            <a:endParaRPr lang="en-IN" dirty="0"/>
          </a:p>
        </p:txBody>
      </p:sp>
      <p:pic>
        <p:nvPicPr>
          <p:cNvPr id="4098" name="Picture 2">
            <a:extLst>
              <a:ext uri="{FF2B5EF4-FFF2-40B4-BE49-F238E27FC236}">
                <a16:creationId xmlns:a16="http://schemas.microsoft.com/office/drawing/2014/main" xmlns="" id="{F57063B0-EE51-4151-9D64-A88DD79A3817}"/>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69525"/>
          <a:stretch/>
        </p:blipFill>
        <p:spPr bwMode="auto">
          <a:xfrm>
            <a:off x="517253" y="1904143"/>
            <a:ext cx="5143500" cy="934689"/>
          </a:xfrm>
          <a:prstGeom prst="rect">
            <a:avLst/>
          </a:prstGeom>
          <a:noFill/>
          <a:extLst>
            <a:ext uri="{909E8E84-426E-40DD-AFC4-6F175D3DCCD1}">
              <a14:hiddenFill xmlns:a14="http://schemas.microsoft.com/office/drawing/2010/main" xmlns="">
                <a:solidFill>
                  <a:srgbClr val="FFFFFF"/>
                </a:solidFill>
              </a14:hiddenFill>
            </a:ext>
          </a:extLst>
        </p:spPr>
      </p:pic>
      <p:pic>
        <p:nvPicPr>
          <p:cNvPr id="4102" name="Picture 6">
            <a:extLst>
              <a:ext uri="{FF2B5EF4-FFF2-40B4-BE49-F238E27FC236}">
                <a16:creationId xmlns:a16="http://schemas.microsoft.com/office/drawing/2014/main" xmlns="" id="{869FFA5C-54F7-4B03-8BBA-64BDBC014D01}"/>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48225"/>
          <a:stretch/>
        </p:blipFill>
        <p:spPr bwMode="auto">
          <a:xfrm>
            <a:off x="517254" y="4595914"/>
            <a:ext cx="5143500" cy="13265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xmlns="" id="{B1FB8CB1-9DF4-4017-9989-DFE50F0D23D9}"/>
              </a:ext>
            </a:extLst>
          </p:cNvPr>
          <p:cNvSpPr txBox="1"/>
          <p:nvPr/>
        </p:nvSpPr>
        <p:spPr>
          <a:xfrm>
            <a:off x="6055199" y="3571367"/>
            <a:ext cx="6096000" cy="2246769"/>
          </a:xfrm>
          <a:prstGeom prst="rect">
            <a:avLst/>
          </a:prstGeom>
          <a:noFill/>
        </p:spPr>
        <p:txBody>
          <a:bodyPr wrap="square" rtlCol="0">
            <a:spAutoFit/>
          </a:bodyPr>
          <a:lstStyle/>
          <a:p>
            <a:pPr algn="r"/>
            <a:r>
              <a:rPr lang="en-US" sz="2800" b="0" i="0" dirty="0">
                <a:solidFill>
                  <a:srgbClr val="FFFFFF"/>
                </a:solidFill>
                <a:effectLst/>
                <a:latin typeface="urw-din"/>
              </a:rPr>
              <a:t>DML is Data Manipulation Language which is used to manipulate data itself.</a:t>
            </a:r>
          </a:p>
          <a:p>
            <a:pPr algn="r"/>
            <a:endParaRPr lang="en-US" sz="2800" b="0" i="0" dirty="0">
              <a:solidFill>
                <a:srgbClr val="FFFFFF"/>
              </a:solidFill>
              <a:effectLst/>
              <a:latin typeface="urw-din"/>
            </a:endParaRPr>
          </a:p>
          <a:p>
            <a:pPr algn="r"/>
            <a:endParaRPr lang="en-US" sz="2800" b="0" i="0" dirty="0">
              <a:solidFill>
                <a:srgbClr val="FFFFFF"/>
              </a:solidFill>
              <a:effectLst/>
              <a:latin typeface="urw-din"/>
            </a:endParaRPr>
          </a:p>
          <a:p>
            <a:pPr algn="r"/>
            <a:r>
              <a:rPr lang="en-IN" sz="2800" dirty="0"/>
              <a:t>-DML INSTRUCTIONS</a:t>
            </a:r>
          </a:p>
        </p:txBody>
      </p:sp>
      <p:sp>
        <p:nvSpPr>
          <p:cNvPr id="11" name="TextBox 10">
            <a:extLst>
              <a:ext uri="{FF2B5EF4-FFF2-40B4-BE49-F238E27FC236}">
                <a16:creationId xmlns:a16="http://schemas.microsoft.com/office/drawing/2014/main" xmlns="" id="{F3ECDCFE-50D8-407D-911B-C420622B9EF4}"/>
              </a:ext>
            </a:extLst>
          </p:cNvPr>
          <p:cNvSpPr txBox="1"/>
          <p:nvPr/>
        </p:nvSpPr>
        <p:spPr>
          <a:xfrm>
            <a:off x="6226449" y="4460475"/>
            <a:ext cx="6199094"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FFFFFF"/>
                </a:solidFill>
                <a:effectLst/>
                <a:latin typeface="urw-din"/>
              </a:rPr>
              <a:t>It add or update the row of the table. These rows are called as tuple.</a:t>
            </a:r>
            <a:endParaRPr lang="en-IN" dirty="0"/>
          </a:p>
        </p:txBody>
      </p:sp>
    </p:spTree>
    <p:extLst>
      <p:ext uri="{BB962C8B-B14F-4D97-AF65-F5344CB8AC3E}">
        <p14:creationId xmlns:p14="http://schemas.microsoft.com/office/powerpoint/2010/main" xmlns="" val="2140100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37EFEFF-28AE-41CC-83FA-853335BECB9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78972" y="760095"/>
            <a:ext cx="3504528" cy="3135630"/>
          </a:xfrm>
          <a:prstGeom prst="rect">
            <a:avLst/>
          </a:prstGeom>
        </p:spPr>
      </p:pic>
      <p:sp>
        <p:nvSpPr>
          <p:cNvPr id="4" name="Rectangle 3">
            <a:extLst>
              <a:ext uri="{FF2B5EF4-FFF2-40B4-BE49-F238E27FC236}">
                <a16:creationId xmlns:a16="http://schemas.microsoft.com/office/drawing/2014/main" xmlns="" id="{730CCA46-03C5-4151-B347-9B9ADC1FFB4C}"/>
              </a:ext>
            </a:extLst>
          </p:cNvPr>
          <p:cNvSpPr/>
          <p:nvPr/>
        </p:nvSpPr>
        <p:spPr>
          <a:xfrm>
            <a:off x="1179072" y="1386185"/>
            <a:ext cx="9833856" cy="3416320"/>
          </a:xfrm>
          <a:prstGeom prst="rect">
            <a:avLst/>
          </a:prstGeom>
          <a:noFill/>
        </p:spPr>
        <p:txBody>
          <a:bodyPr wrap="square" lIns="91440" tIns="45720" rIns="91440" bIns="45720">
            <a:spAutoFit/>
          </a:bodyPr>
          <a:lstStyle/>
          <a:p>
            <a:pPr algn="ctr"/>
            <a:r>
              <a:rPr lang="en-US" sz="7200" b="1" dirty="0">
                <a:ln w="12700">
                  <a:solidFill>
                    <a:schemeClr val="accent1">
                      <a:lumMod val="75000"/>
                    </a:schemeClr>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CONSTRAINTS </a:t>
            </a:r>
          </a:p>
          <a:p>
            <a:pPr algn="ctr"/>
            <a:r>
              <a:rPr lang="en-US" sz="7200" b="1" dirty="0">
                <a:ln w="12700">
                  <a:solidFill>
                    <a:schemeClr val="accent1">
                      <a:lumMod val="75000"/>
                    </a:schemeClr>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AND </a:t>
            </a:r>
          </a:p>
          <a:p>
            <a:pPr algn="ctr"/>
            <a:r>
              <a:rPr lang="en-US" sz="7200" b="1" dirty="0">
                <a:ln w="12700">
                  <a:solidFill>
                    <a:schemeClr val="accent1">
                      <a:lumMod val="75000"/>
                    </a:schemeClr>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FUNCTIONS</a:t>
            </a:r>
          </a:p>
        </p:txBody>
      </p:sp>
    </p:spTree>
    <p:extLst>
      <p:ext uri="{BB962C8B-B14F-4D97-AF65-F5344CB8AC3E}">
        <p14:creationId xmlns:p14="http://schemas.microsoft.com/office/powerpoint/2010/main" xmlns="" val="868810574"/>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Diagonal Corners Rounded 50">
            <a:extLst>
              <a:ext uri="{FF2B5EF4-FFF2-40B4-BE49-F238E27FC236}">
                <a16:creationId xmlns:a16="http://schemas.microsoft.com/office/drawing/2014/main" xmlns="" id="{F553A67E-FBBB-46E8-AD61-3403C9FC00AF}"/>
              </a:ext>
            </a:extLst>
          </p:cNvPr>
          <p:cNvSpPr/>
          <p:nvPr/>
        </p:nvSpPr>
        <p:spPr>
          <a:xfrm>
            <a:off x="412376" y="107576"/>
            <a:ext cx="7360024" cy="2626659"/>
          </a:xfrm>
          <a:prstGeom prst="round2DiagRect">
            <a:avLst/>
          </a:prstGeom>
          <a:gradFill flip="none" rotWithShape="1">
            <a:gsLst>
              <a:gs pos="70000">
                <a:schemeClr val="accent1">
                  <a:alpha val="20000"/>
                  <a:lumMod val="0"/>
                </a:schemeClr>
              </a:gs>
              <a:gs pos="100000">
                <a:schemeClr val="accent1">
                  <a:tint val="44500"/>
                  <a:satMod val="160000"/>
                </a:schemeClr>
              </a:gs>
              <a:gs pos="100000">
                <a:schemeClr val="accent1">
                  <a:tint val="23500"/>
                  <a:satMod val="160000"/>
                </a:schemeClr>
              </a:gs>
            </a:gsLst>
            <a:lin ang="2700000" scaled="1"/>
            <a:tileRect/>
          </a:gradFill>
          <a:ln w="38100" cap="flat" cmpd="sng" algn="ctr">
            <a:solidFill>
              <a:schemeClr val="tx1">
                <a:alpha val="34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pic>
        <p:nvPicPr>
          <p:cNvPr id="5122" name="Picture 2">
            <a:extLst>
              <a:ext uri="{FF2B5EF4-FFF2-40B4-BE49-F238E27FC236}">
                <a16:creationId xmlns:a16="http://schemas.microsoft.com/office/drawing/2014/main" xmlns="" id="{A2F1FBDE-F071-4813-B5FA-631181D290C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xmlns="" val="0"/>
              </a:ext>
            </a:extLst>
          </a:blip>
          <a:srcRect t="25341" r="10551"/>
          <a:stretch/>
        </p:blipFill>
        <p:spPr bwMode="auto">
          <a:xfrm>
            <a:off x="412376" y="3133711"/>
            <a:ext cx="7751190" cy="3248679"/>
          </a:xfrm>
          <a:prstGeom prst="rect">
            <a:avLst/>
          </a:prstGeom>
          <a:solidFill>
            <a:schemeClr val="bg1"/>
          </a:solidFill>
        </p:spPr>
      </p:pic>
      <p:sp>
        <p:nvSpPr>
          <p:cNvPr id="45" name="TextBox 44">
            <a:extLst>
              <a:ext uri="{FF2B5EF4-FFF2-40B4-BE49-F238E27FC236}">
                <a16:creationId xmlns:a16="http://schemas.microsoft.com/office/drawing/2014/main" xmlns="" id="{6941544D-CDE3-426B-907C-881AD6F02504}"/>
              </a:ext>
            </a:extLst>
          </p:cNvPr>
          <p:cNvSpPr txBox="1"/>
          <p:nvPr/>
        </p:nvSpPr>
        <p:spPr>
          <a:xfrm>
            <a:off x="687745" y="251012"/>
            <a:ext cx="7007232" cy="2308324"/>
          </a:xfrm>
          <a:prstGeom prst="rect">
            <a:avLst/>
          </a:prstGeom>
          <a:noFill/>
        </p:spPr>
        <p:txBody>
          <a:bodyPr wrap="square" rtlCol="0">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NOT NULL </a:t>
            </a:r>
          </a:p>
          <a:p>
            <a:pPr marL="457200" indent="0" rtl="0">
              <a:spcBef>
                <a:spcPts val="0"/>
              </a:spcBef>
              <a:spcAft>
                <a:spcPts val="0"/>
              </a:spcAft>
              <a:buNone/>
            </a:pPr>
            <a:r>
              <a:rPr lang="en-US" sz="1800" b="0" i="0" u="none" strike="noStrike" dirty="0">
                <a:effectLst/>
                <a:latin typeface="Arial" panose="020B0604020202020204" pitchFamily="34" charset="0"/>
              </a:rPr>
              <a:t>Ensures that a column cannot have a NULL value</a:t>
            </a:r>
          </a:p>
          <a:p>
            <a:pPr marL="285750" indent="-28575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ENABLE </a:t>
            </a:r>
          </a:p>
          <a:p>
            <a:pPr marL="457200" indent="0" rtl="0">
              <a:spcBef>
                <a:spcPts val="0"/>
              </a:spcBef>
              <a:spcAft>
                <a:spcPts val="0"/>
              </a:spcAft>
              <a:buNone/>
            </a:pPr>
            <a:r>
              <a:rPr lang="en-US" b="0" i="0" dirty="0">
                <a:effectLst/>
                <a:latin typeface="arial" panose="020B0604020202020204" pitchFamily="34" charset="0"/>
              </a:rPr>
              <a:t>ENABLE Clause Specify ENABLE if you want the constraint to be applied to the data in table.</a:t>
            </a:r>
            <a:endParaRPr lang="en-US" b="0" dirty="0">
              <a:effectLst/>
            </a:endParaRPr>
          </a:p>
          <a:p>
            <a:pPr marL="285750" indent="-285750" rtl="0" fontAlgn="base">
              <a:spcBef>
                <a:spcPts val="0"/>
              </a:spcBef>
              <a:spcAft>
                <a:spcPts val="0"/>
              </a:spcAft>
              <a:buFont typeface="Arial" panose="020B0604020202020204" pitchFamily="34" charset="0"/>
              <a:buChar char="•"/>
            </a:pPr>
            <a:r>
              <a:rPr lang="en-US" b="0" dirty="0">
                <a:effectLst/>
                <a:latin typeface="Arial" panose="020B0604020202020204" pitchFamily="34" charset="0"/>
                <a:cs typeface="Arial" panose="020B0604020202020204" pitchFamily="34" charset="0"/>
              </a:rPr>
              <a:t>DISABLE</a:t>
            </a:r>
          </a:p>
          <a:p>
            <a:pPr rtl="0" fontAlgn="base">
              <a:spcBef>
                <a:spcPts val="0"/>
              </a:spcBef>
              <a:spcAft>
                <a:spcPts val="0"/>
              </a:spcAft>
            </a:pPr>
            <a:r>
              <a:rPr lang="en-US" dirty="0"/>
              <a:t>        </a:t>
            </a:r>
            <a:r>
              <a:rPr lang="en-US" dirty="0">
                <a:latin typeface="Arial" panose="020B0604020202020204" pitchFamily="34" charset="0"/>
                <a:cs typeface="Arial" panose="020B0604020202020204" pitchFamily="34" charset="0"/>
              </a:rPr>
              <a:t>DISABLE Clause is used if you do not want to apply the     	constraint temporarily to the data in table. </a:t>
            </a:r>
            <a:endParaRPr lang="en-US" b="0" dirty="0">
              <a:effectLst/>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xmlns="" id="{ED3338F7-25B7-4E78-9D18-44473A413C42}"/>
              </a:ext>
            </a:extLst>
          </p:cNvPr>
          <p:cNvSpPr txBox="1"/>
          <p:nvPr/>
        </p:nvSpPr>
        <p:spPr>
          <a:xfrm>
            <a:off x="8561293" y="4680046"/>
            <a:ext cx="3123249" cy="1477328"/>
          </a:xfrm>
          <a:prstGeom prst="rect">
            <a:avLst/>
          </a:prstGeom>
          <a:noFill/>
        </p:spPr>
        <p:txBody>
          <a:bodyPr wrap="square" rtlCol="0">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CHECK </a:t>
            </a:r>
          </a:p>
          <a:p>
            <a:pPr marL="457200" indent="0" rtl="0">
              <a:spcBef>
                <a:spcPts val="0"/>
              </a:spcBef>
              <a:spcAft>
                <a:spcPts val="0"/>
              </a:spcAft>
              <a:buNone/>
            </a:pPr>
            <a:r>
              <a:rPr lang="en-US" sz="1800" b="0" i="0" u="none" strike="noStrike" dirty="0">
                <a:effectLst/>
                <a:latin typeface="Arial" panose="020B0604020202020204" pitchFamily="34" charset="0"/>
              </a:rPr>
              <a:t>Ensures that the values in a column satisfies a specific condition</a:t>
            </a:r>
            <a:endParaRPr lang="en-US" b="0" dirty="0">
              <a:effectLst/>
            </a:endParaRPr>
          </a:p>
          <a:p>
            <a:endParaRPr lang="en-IN" dirty="0"/>
          </a:p>
        </p:txBody>
      </p:sp>
      <p:sp>
        <p:nvSpPr>
          <p:cNvPr id="49" name="TextBox 48">
            <a:extLst>
              <a:ext uri="{FF2B5EF4-FFF2-40B4-BE49-F238E27FC236}">
                <a16:creationId xmlns:a16="http://schemas.microsoft.com/office/drawing/2014/main" xmlns="" id="{1730CEED-969C-4FB7-A122-FD6D8CC0F532}"/>
              </a:ext>
            </a:extLst>
          </p:cNvPr>
          <p:cNvSpPr txBox="1"/>
          <p:nvPr/>
        </p:nvSpPr>
        <p:spPr>
          <a:xfrm>
            <a:off x="8383765" y="2372307"/>
            <a:ext cx="3478306" cy="1754326"/>
          </a:xfrm>
          <a:prstGeom prst="rect">
            <a:avLst/>
          </a:prstGeom>
          <a:noFill/>
        </p:spPr>
        <p:txBody>
          <a:bodyPr wrap="square" rtlCol="0">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PRIMARY KEY </a:t>
            </a:r>
          </a:p>
          <a:p>
            <a:pPr marL="685800" indent="0" rtl="0">
              <a:spcBef>
                <a:spcPts val="0"/>
              </a:spcBef>
              <a:spcAft>
                <a:spcPts val="0"/>
              </a:spcAft>
              <a:buNone/>
            </a:pPr>
            <a:r>
              <a:rPr lang="en-US" sz="1800" b="0" i="0" u="none" strike="noStrike" dirty="0">
                <a:effectLst/>
                <a:latin typeface="Arial" panose="020B0604020202020204" pitchFamily="34" charset="0"/>
              </a:rPr>
              <a:t>A combination of a NOT NULL and UNIQUE. Uniquely identifies each row in a table</a:t>
            </a:r>
            <a:endParaRPr lang="en-US" b="0" dirty="0">
              <a:effectLst/>
            </a:endParaRPr>
          </a:p>
          <a:p>
            <a:endParaRPr lang="en-IN" dirty="0"/>
          </a:p>
        </p:txBody>
      </p:sp>
      <p:sp>
        <p:nvSpPr>
          <p:cNvPr id="50" name="TextBox 49">
            <a:extLst>
              <a:ext uri="{FF2B5EF4-FFF2-40B4-BE49-F238E27FC236}">
                <a16:creationId xmlns:a16="http://schemas.microsoft.com/office/drawing/2014/main" xmlns="" id="{D72B4E55-196A-4926-BD9C-26998FB7BF0E}"/>
              </a:ext>
            </a:extLst>
          </p:cNvPr>
          <p:cNvSpPr txBox="1"/>
          <p:nvPr/>
        </p:nvSpPr>
        <p:spPr>
          <a:xfrm>
            <a:off x="8455483" y="618565"/>
            <a:ext cx="3478306" cy="1200329"/>
          </a:xfrm>
          <a:prstGeom prst="rect">
            <a:avLst/>
          </a:prstGeom>
          <a:noFill/>
        </p:spPr>
        <p:txBody>
          <a:bodyPr wrap="square" rtlCol="0">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UNIQUE</a:t>
            </a:r>
          </a:p>
          <a:p>
            <a:pPr marL="457200" indent="0" rtl="0">
              <a:spcBef>
                <a:spcPts val="0"/>
              </a:spcBef>
              <a:spcAft>
                <a:spcPts val="0"/>
              </a:spcAft>
              <a:buNone/>
            </a:pPr>
            <a:r>
              <a:rPr lang="en-US" sz="1800" b="0" i="0" u="none" strike="noStrike" dirty="0">
                <a:effectLst/>
                <a:latin typeface="Arial" panose="020B0604020202020204" pitchFamily="34" charset="0"/>
              </a:rPr>
              <a:t>Ensures that all values in a column are different</a:t>
            </a:r>
            <a:endParaRPr lang="en-US" b="0" dirty="0">
              <a:effectLst/>
            </a:endParaRPr>
          </a:p>
          <a:p>
            <a:endParaRPr lang="en-IN" dirty="0"/>
          </a:p>
        </p:txBody>
      </p:sp>
      <p:sp>
        <p:nvSpPr>
          <p:cNvPr id="54" name="Rectangle: Diagonal Corners Rounded 53">
            <a:extLst>
              <a:ext uri="{FF2B5EF4-FFF2-40B4-BE49-F238E27FC236}">
                <a16:creationId xmlns:a16="http://schemas.microsoft.com/office/drawing/2014/main" xmlns="" id="{D2DC9F11-891A-4407-A295-0A9E5671CBBC}"/>
              </a:ext>
            </a:extLst>
          </p:cNvPr>
          <p:cNvSpPr/>
          <p:nvPr/>
        </p:nvSpPr>
        <p:spPr>
          <a:xfrm>
            <a:off x="8455483" y="338560"/>
            <a:ext cx="3458641" cy="1647556"/>
          </a:xfrm>
          <a:prstGeom prst="round2DiagRect">
            <a:avLst/>
          </a:prstGeom>
          <a:gradFill flip="none" rotWithShape="1">
            <a:gsLst>
              <a:gs pos="70000">
                <a:schemeClr val="accent1">
                  <a:alpha val="6000"/>
                  <a:lumMod val="99000"/>
                  <a:lumOff val="1000"/>
                </a:schemeClr>
              </a:gs>
              <a:gs pos="100000">
                <a:schemeClr val="accent1">
                  <a:tint val="44500"/>
                  <a:satMod val="160000"/>
                </a:schemeClr>
              </a:gs>
              <a:gs pos="100000">
                <a:schemeClr val="accent1">
                  <a:tint val="23500"/>
                  <a:satMod val="160000"/>
                </a:schemeClr>
              </a:gs>
            </a:gsLst>
            <a:lin ang="2700000" scaled="1"/>
            <a:tileRect/>
          </a:gradFill>
          <a:ln w="38100" cap="flat" cmpd="sng" algn="ctr">
            <a:solidFill>
              <a:schemeClr val="tx1">
                <a:alpha val="34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55" name="Rectangle: Diagonal Corners Rounded 54">
            <a:extLst>
              <a:ext uri="{FF2B5EF4-FFF2-40B4-BE49-F238E27FC236}">
                <a16:creationId xmlns:a16="http://schemas.microsoft.com/office/drawing/2014/main" xmlns="" id="{9B14E401-367D-4DBD-98D2-14F98F92C2C6}"/>
              </a:ext>
            </a:extLst>
          </p:cNvPr>
          <p:cNvSpPr/>
          <p:nvPr/>
        </p:nvSpPr>
        <p:spPr>
          <a:xfrm>
            <a:off x="8391574" y="2309933"/>
            <a:ext cx="3478306" cy="1647556"/>
          </a:xfrm>
          <a:prstGeom prst="round2DiagRect">
            <a:avLst/>
          </a:prstGeom>
          <a:gradFill flip="none" rotWithShape="1">
            <a:gsLst>
              <a:gs pos="70000">
                <a:schemeClr val="accent1">
                  <a:alpha val="6000"/>
                  <a:lumMod val="99000"/>
                  <a:lumOff val="1000"/>
                </a:schemeClr>
              </a:gs>
              <a:gs pos="100000">
                <a:schemeClr val="accent1">
                  <a:tint val="44500"/>
                  <a:satMod val="160000"/>
                </a:schemeClr>
              </a:gs>
              <a:gs pos="100000">
                <a:schemeClr val="accent1">
                  <a:tint val="23500"/>
                  <a:satMod val="160000"/>
                </a:schemeClr>
              </a:gs>
            </a:gsLst>
            <a:lin ang="2700000" scaled="1"/>
            <a:tileRect/>
          </a:gradFill>
          <a:ln w="38100" cap="flat" cmpd="sng" algn="ctr">
            <a:solidFill>
              <a:schemeClr val="tx1">
                <a:alpha val="34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56" name="Rectangle: Diagonal Corners Rounded 55">
            <a:extLst>
              <a:ext uri="{FF2B5EF4-FFF2-40B4-BE49-F238E27FC236}">
                <a16:creationId xmlns:a16="http://schemas.microsoft.com/office/drawing/2014/main" xmlns="" id="{41B65204-1498-4F3B-8762-5372D5C9EA34}"/>
              </a:ext>
            </a:extLst>
          </p:cNvPr>
          <p:cNvSpPr/>
          <p:nvPr/>
        </p:nvSpPr>
        <p:spPr>
          <a:xfrm>
            <a:off x="8352243" y="4453370"/>
            <a:ext cx="3478306" cy="1647556"/>
          </a:xfrm>
          <a:prstGeom prst="round2DiagRect">
            <a:avLst/>
          </a:prstGeom>
          <a:gradFill flip="none" rotWithShape="1">
            <a:gsLst>
              <a:gs pos="70000">
                <a:schemeClr val="accent1">
                  <a:alpha val="6000"/>
                  <a:lumMod val="99000"/>
                  <a:lumOff val="1000"/>
                </a:schemeClr>
              </a:gs>
              <a:gs pos="100000">
                <a:schemeClr val="accent1">
                  <a:tint val="44500"/>
                  <a:satMod val="160000"/>
                </a:schemeClr>
              </a:gs>
              <a:gs pos="100000">
                <a:schemeClr val="accent1">
                  <a:tint val="23500"/>
                  <a:satMod val="160000"/>
                </a:schemeClr>
              </a:gs>
            </a:gsLst>
            <a:lin ang="2700000" scaled="1"/>
            <a:tileRect/>
          </a:gradFill>
          <a:ln w="38100" cap="flat" cmpd="sng" algn="ctr">
            <a:solidFill>
              <a:schemeClr val="tx1">
                <a:alpha val="34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xmlns="" val="3533810415"/>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32E017F1-3687-4398-B014-4272CBEE8DF4}"/>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27569" b="25868"/>
          <a:stretch/>
        </p:blipFill>
        <p:spPr bwMode="auto">
          <a:xfrm>
            <a:off x="322730" y="442722"/>
            <a:ext cx="9682177" cy="1278498"/>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xmlns="" id="{3AEBE9F5-5F80-470E-86C6-5E61116CF31A}"/>
              </a:ext>
            </a:extLst>
          </p:cNvPr>
          <p:cNvSpPr txBox="1"/>
          <p:nvPr/>
        </p:nvSpPr>
        <p:spPr>
          <a:xfrm>
            <a:off x="2393576" y="2282409"/>
            <a:ext cx="6429965" cy="923330"/>
          </a:xfrm>
          <a:prstGeom prst="rect">
            <a:avLst/>
          </a:prstGeom>
          <a:noFill/>
        </p:spPr>
        <p:txBody>
          <a:bodyPr wrap="none" rtlCol="0">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FOREIGN KEY  </a:t>
            </a:r>
          </a:p>
          <a:p>
            <a:pPr marL="457200" indent="0" rtl="0">
              <a:spcBef>
                <a:spcPts val="0"/>
              </a:spcBef>
              <a:spcAft>
                <a:spcPts val="0"/>
              </a:spcAft>
              <a:buNone/>
            </a:pPr>
            <a:r>
              <a:rPr lang="en-US" sz="1800" b="0" i="0" u="none" strike="noStrike" dirty="0">
                <a:effectLst/>
                <a:latin typeface="Arial" panose="020B0604020202020204" pitchFamily="34" charset="0"/>
              </a:rPr>
              <a:t>Prevents actions that would destroy links between tables</a:t>
            </a:r>
          </a:p>
          <a:p>
            <a:pPr marL="457200" indent="0" rtl="0">
              <a:spcBef>
                <a:spcPts val="0"/>
              </a:spcBef>
              <a:spcAft>
                <a:spcPts val="0"/>
              </a:spcAft>
              <a:buNone/>
            </a:pPr>
            <a:endParaRPr lang="en-US" sz="1800" b="0" i="0" u="none" strike="noStrike" dirty="0">
              <a:effectLst/>
              <a:latin typeface="Arial" panose="020B0604020202020204" pitchFamily="34" charset="0"/>
            </a:endParaRPr>
          </a:p>
        </p:txBody>
      </p:sp>
      <p:sp>
        <p:nvSpPr>
          <p:cNvPr id="7" name="TextBox 6">
            <a:extLst>
              <a:ext uri="{FF2B5EF4-FFF2-40B4-BE49-F238E27FC236}">
                <a16:creationId xmlns:a16="http://schemas.microsoft.com/office/drawing/2014/main" xmlns="" id="{5B1822E3-D329-4B98-BF7D-5934F19FBE63}"/>
              </a:ext>
            </a:extLst>
          </p:cNvPr>
          <p:cNvSpPr txBox="1"/>
          <p:nvPr/>
        </p:nvSpPr>
        <p:spPr>
          <a:xfrm>
            <a:off x="1434680" y="4043082"/>
            <a:ext cx="8928847" cy="646331"/>
          </a:xfrm>
          <a:prstGeom prst="rect">
            <a:avLst/>
          </a:prstGeom>
          <a:noFill/>
        </p:spPr>
        <p:txBody>
          <a:bodyPr wrap="square" rtlCol="0">
            <a:spAutoFit/>
          </a:bodyPr>
          <a:lstStyle/>
          <a:p>
            <a:pPr marL="285750" indent="-285750" rtl="0" fontAlgn="base">
              <a:spcBef>
                <a:spcPts val="0"/>
              </a:spcBef>
              <a:spcAft>
                <a:spcPts val="0"/>
              </a:spcAft>
              <a:buFont typeface="Arial" panose="020B0604020202020204" pitchFamily="34" charset="0"/>
              <a:buChar char="•"/>
            </a:pPr>
            <a:r>
              <a:rPr lang="en-US" dirty="0">
                <a:latin typeface="Arial" panose="020B0604020202020204" pitchFamily="34" charset="0"/>
              </a:rPr>
              <a:t>ON CASCADE DELETE</a:t>
            </a:r>
          </a:p>
          <a:p>
            <a:pPr marL="457200" indent="0" rtl="0">
              <a:spcBef>
                <a:spcPts val="0"/>
              </a:spcBef>
              <a:spcAft>
                <a:spcPts val="0"/>
              </a:spcAft>
              <a:buNone/>
            </a:pPr>
            <a:r>
              <a:rPr lang="en-US" b="0" i="0" dirty="0">
                <a:effectLst/>
                <a:latin typeface="arial" panose="020B0604020202020204" pitchFamily="34" charset="0"/>
              </a:rPr>
              <a:t>It specifies </a:t>
            </a:r>
            <a:r>
              <a:rPr lang="en-US" b="1" i="0" dirty="0">
                <a:effectLst/>
                <a:latin typeface="arial" panose="020B0604020202020204" pitchFamily="34" charset="0"/>
              </a:rPr>
              <a:t>that the child data is deleted when the parent data is deleted</a:t>
            </a:r>
            <a:r>
              <a:rPr lang="en-US" b="0" i="0" dirty="0">
                <a:effectLst/>
                <a:latin typeface="arial" panose="020B0604020202020204" pitchFamily="34" charset="0"/>
              </a:rPr>
              <a:t>.</a:t>
            </a:r>
            <a:endParaRPr lang="en-US" sz="1800" b="0" i="0" u="none" strike="noStrike" dirty="0">
              <a:effectLst/>
              <a:latin typeface="Arial" panose="020B0604020202020204" pitchFamily="34" charset="0"/>
            </a:endParaRPr>
          </a:p>
        </p:txBody>
      </p:sp>
      <p:sp>
        <p:nvSpPr>
          <p:cNvPr id="8" name="Rectangle: Diagonal Corners Rounded 7">
            <a:extLst>
              <a:ext uri="{FF2B5EF4-FFF2-40B4-BE49-F238E27FC236}">
                <a16:creationId xmlns:a16="http://schemas.microsoft.com/office/drawing/2014/main" xmlns="" id="{1B0A0AB2-A482-460F-A78F-8C4A29259FBB}"/>
              </a:ext>
            </a:extLst>
          </p:cNvPr>
          <p:cNvSpPr/>
          <p:nvPr/>
        </p:nvSpPr>
        <p:spPr>
          <a:xfrm>
            <a:off x="1886428" y="2013227"/>
            <a:ext cx="7774012" cy="1278498"/>
          </a:xfrm>
          <a:prstGeom prst="round2DiagRect">
            <a:avLst/>
          </a:prstGeom>
          <a:gradFill flip="none" rotWithShape="1">
            <a:gsLst>
              <a:gs pos="70000">
                <a:schemeClr val="accent1">
                  <a:alpha val="6000"/>
                  <a:lumMod val="99000"/>
                  <a:lumOff val="1000"/>
                </a:schemeClr>
              </a:gs>
              <a:gs pos="100000">
                <a:schemeClr val="accent1">
                  <a:tint val="44500"/>
                  <a:satMod val="160000"/>
                </a:schemeClr>
              </a:gs>
              <a:gs pos="100000">
                <a:schemeClr val="accent1">
                  <a:tint val="23500"/>
                  <a:satMod val="160000"/>
                </a:schemeClr>
              </a:gs>
            </a:gsLst>
            <a:lin ang="2700000" scaled="1"/>
            <a:tileRect/>
          </a:gradFill>
          <a:ln w="38100" cap="flat" cmpd="sng" algn="ctr">
            <a:solidFill>
              <a:schemeClr val="tx1">
                <a:alpha val="34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9" name="Rectangle: Diagonal Corners Rounded 8">
            <a:extLst>
              <a:ext uri="{FF2B5EF4-FFF2-40B4-BE49-F238E27FC236}">
                <a16:creationId xmlns:a16="http://schemas.microsoft.com/office/drawing/2014/main" xmlns="" id="{E87B7BFE-C7FC-40A9-8D16-51E086790916}"/>
              </a:ext>
            </a:extLst>
          </p:cNvPr>
          <p:cNvSpPr/>
          <p:nvPr/>
        </p:nvSpPr>
        <p:spPr>
          <a:xfrm>
            <a:off x="986445" y="3858283"/>
            <a:ext cx="9573978" cy="1278498"/>
          </a:xfrm>
          <a:prstGeom prst="round2DiagRect">
            <a:avLst/>
          </a:prstGeom>
          <a:gradFill flip="none" rotWithShape="1">
            <a:gsLst>
              <a:gs pos="70000">
                <a:schemeClr val="accent1">
                  <a:alpha val="6000"/>
                  <a:lumMod val="99000"/>
                  <a:lumOff val="1000"/>
                </a:schemeClr>
              </a:gs>
              <a:gs pos="100000">
                <a:schemeClr val="accent1">
                  <a:tint val="44500"/>
                  <a:satMod val="160000"/>
                </a:schemeClr>
              </a:gs>
              <a:gs pos="100000">
                <a:schemeClr val="accent1">
                  <a:tint val="23500"/>
                  <a:satMod val="160000"/>
                </a:schemeClr>
              </a:gs>
            </a:gsLst>
            <a:lin ang="2700000" scaled="1"/>
            <a:tileRect/>
          </a:gradFill>
          <a:ln w="38100" cap="flat" cmpd="sng" algn="ctr">
            <a:solidFill>
              <a:schemeClr val="tx1">
                <a:alpha val="34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xmlns="" val="2500426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xmlns="" id="{D89A048F-8AD7-4415-8308-26B00145C380}"/>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xmlns="" val="0"/>
              </a:ext>
            </a:extLst>
          </a:blip>
          <a:srcRect t="46889" r="22999" b="5160"/>
          <a:stretch/>
        </p:blipFill>
        <p:spPr bwMode="auto">
          <a:xfrm>
            <a:off x="803528" y="617321"/>
            <a:ext cx="8116280" cy="2842985"/>
          </a:xfrm>
          <a:prstGeom prst="rect">
            <a:avLst/>
          </a:prstGeom>
          <a:noFill/>
          <a:ln w="28575">
            <a:noFill/>
          </a:ln>
          <a:effectLst>
            <a:outerShdw blurRad="1270000" dir="5220000" algn="ctr">
              <a:schemeClr val="bg1"/>
            </a:outerShdw>
          </a:effectLst>
          <a:scene3d>
            <a:camera prst="perspectiveFront" fov="4200000">
              <a:rot lat="125478" lon="20410233" rev="292235"/>
            </a:camera>
            <a:lightRig rig="harsh" dir="t">
              <a:rot lat="0" lon="0" rev="3000000"/>
            </a:lightRig>
          </a:scene3d>
          <a:sp3d extrusionH="254000" contourW="19050">
            <a:bevelT w="82550" h="44450" prst="angle"/>
            <a:bevelB w="82550" h="44450" prst="angle"/>
            <a:contourClr>
              <a:srgbClr val="FFFFFF"/>
            </a:contourClr>
          </a:sp3d>
          <a:extLst>
            <a:ext uri="{909E8E84-426E-40DD-AFC4-6F175D3DCCD1}">
              <a14:hiddenFill xmlns:a14="http://schemas.microsoft.com/office/drawing/2010/main" xmlns="">
                <a:solidFill>
                  <a:srgbClr val="FFFFFF"/>
                </a:solidFill>
              </a14:hiddenFill>
            </a:ext>
          </a:extLst>
        </p:spPr>
      </p:pic>
      <p:pic>
        <p:nvPicPr>
          <p:cNvPr id="1032" name="Picture 8">
            <a:extLst>
              <a:ext uri="{FF2B5EF4-FFF2-40B4-BE49-F238E27FC236}">
                <a16:creationId xmlns:a16="http://schemas.microsoft.com/office/drawing/2014/main" xmlns="" id="{AFB0927D-2831-479D-957E-4AC5A892F866}"/>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t="48711" r="23560" b="2808"/>
          <a:stretch/>
        </p:blipFill>
        <p:spPr bwMode="auto">
          <a:xfrm>
            <a:off x="4949174" y="3950724"/>
            <a:ext cx="6685936" cy="2617694"/>
          </a:xfrm>
          <a:prstGeom prst="rect">
            <a:avLst/>
          </a:prstGeom>
          <a:noFill/>
          <a:ln>
            <a:noFill/>
          </a:ln>
          <a:effectLst>
            <a:outerShdw blurRad="1270000" dir="11520000" sx="45000" sy="45000" algn="ctr">
              <a:srgbClr val="000000"/>
            </a:outerShdw>
          </a:effectLst>
          <a:scene3d>
            <a:camera prst="perspectiveFront" fov="6600000">
              <a:rot lat="0" lon="600002" rev="0"/>
            </a:camera>
            <a:lightRig rig="flood" dir="t">
              <a:rot lat="0" lon="0" rev="13800000"/>
            </a:lightRig>
          </a:scene3d>
          <a:sp3d extrusionH="107950" prstMaterial="plastic">
            <a:bevelT w="82550" h="63500" prst="divot"/>
            <a:bevelB/>
          </a:sp3d>
          <a:extLst>
            <a:ext uri="{909E8E84-426E-40DD-AFC4-6F175D3DCCD1}">
              <a14:hiddenFill xmlns:a14="http://schemas.microsoft.com/office/drawing/2010/main" xmlns="">
                <a:solidFill>
                  <a:srgbClr val="FFFFFF"/>
                </a:solidFill>
              </a14:hiddenFill>
            </a:ext>
          </a:extLst>
        </p:spPr>
      </p:pic>
      <p:pic>
        <p:nvPicPr>
          <p:cNvPr id="8" name="Picture 8">
            <a:extLst>
              <a:ext uri="{FF2B5EF4-FFF2-40B4-BE49-F238E27FC236}">
                <a16:creationId xmlns:a16="http://schemas.microsoft.com/office/drawing/2014/main" xmlns="" id="{39FC4ACF-7B24-4FAB-B8D2-F32EB2F3E554}"/>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t="33642" r="68765" b="59697"/>
          <a:stretch/>
        </p:blipFill>
        <p:spPr bwMode="auto">
          <a:xfrm rot="21360427">
            <a:off x="6437619" y="3138642"/>
            <a:ext cx="5376435" cy="707754"/>
          </a:xfrm>
          <a:prstGeom prst="rect">
            <a:avLst/>
          </a:prstGeom>
          <a:noFill/>
          <a:ln>
            <a:noFill/>
          </a:ln>
          <a:effectLst>
            <a:outerShdw blurRad="1270000" dir="11520000" sx="78000" sy="78000" algn="ctr">
              <a:srgbClr val="000000"/>
            </a:outerShdw>
          </a:effectLst>
          <a:scene3d>
            <a:camera prst="perspectiveFront" fov="6900000">
              <a:rot lat="324959" lon="575816" rev="90000"/>
            </a:camera>
            <a:lightRig rig="flood" dir="t">
              <a:rot lat="0" lon="0" rev="13800000"/>
            </a:lightRig>
          </a:scene3d>
          <a:sp3d extrusionH="107950" prstMaterial="plastic">
            <a:bevelT w="82550" h="63500" prst="divot"/>
            <a:bevelB/>
          </a:sp3d>
          <a:extLst>
            <a:ext uri="{909E8E84-426E-40DD-AFC4-6F175D3DCCD1}">
              <a14:hiddenFill xmlns:a14="http://schemas.microsoft.com/office/drawing/2010/main" xmlns="">
                <a:solidFill>
                  <a:srgbClr val="FFFFFF"/>
                </a:solidFill>
              </a14:hiddenFill>
            </a:ext>
          </a:extLst>
        </p:spPr>
      </p:pic>
      <p:pic>
        <p:nvPicPr>
          <p:cNvPr id="9" name="Picture 6">
            <a:extLst>
              <a:ext uri="{FF2B5EF4-FFF2-40B4-BE49-F238E27FC236}">
                <a16:creationId xmlns:a16="http://schemas.microsoft.com/office/drawing/2014/main" xmlns="" id="{DE95ADAD-87CE-41CD-9562-BBA1D1C4318A}"/>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32415" r="47716" b="61390"/>
          <a:stretch/>
        </p:blipFill>
        <p:spPr bwMode="auto">
          <a:xfrm rot="310244">
            <a:off x="777166" y="94033"/>
            <a:ext cx="8134761" cy="542205"/>
          </a:xfrm>
          <a:prstGeom prst="rect">
            <a:avLst/>
          </a:prstGeom>
          <a:noFill/>
          <a:ln w="28575">
            <a:noFill/>
          </a:ln>
          <a:effectLst>
            <a:outerShdw blurRad="1270000" dir="5220000" algn="ctr">
              <a:schemeClr val="bg1"/>
            </a:outerShdw>
          </a:effectLst>
          <a:scene3d>
            <a:camera prst="perspectiveFront" fov="4200000">
              <a:rot lat="300000" lon="19831348" rev="189636"/>
            </a:camera>
            <a:lightRig rig="harsh" dir="t">
              <a:rot lat="0" lon="0" rev="3000000"/>
            </a:lightRig>
          </a:scene3d>
          <a:sp3d extrusionH="254000" contourW="19050">
            <a:bevelT w="82550" h="44450" prst="angle"/>
            <a:bevelB w="82550" h="44450" prst="angle"/>
            <a:contourClr>
              <a:srgbClr val="FFFFFF"/>
            </a:contourClr>
          </a:sp3d>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xmlns="" id="{88EA8EBA-D020-46F1-B627-D42EDC849C6B}"/>
              </a:ext>
            </a:extLst>
          </p:cNvPr>
          <p:cNvSpPr txBox="1"/>
          <p:nvPr/>
        </p:nvSpPr>
        <p:spPr>
          <a:xfrm>
            <a:off x="1189703" y="4276513"/>
            <a:ext cx="4081566" cy="2677656"/>
          </a:xfrm>
          <a:prstGeom prst="rect">
            <a:avLst/>
          </a:prstGeom>
          <a:noFill/>
        </p:spPr>
        <p:txBody>
          <a:bodyPr wrap="none" rtlCol="0">
            <a:spAutoFit/>
          </a:bodyPr>
          <a:lstStyle/>
          <a:p>
            <a:pPr marL="0" indent="0" algn="ctr" rtl="0" fontAlgn="base">
              <a:spcBef>
                <a:spcPts val="0"/>
              </a:spcBef>
              <a:spcAft>
                <a:spcPts val="0"/>
              </a:spcAft>
              <a:buNone/>
            </a:pPr>
            <a:r>
              <a:rPr lang="en-US" sz="2800" b="0" i="0" u="none" strike="noStrike" dirty="0">
                <a:effectLst/>
                <a:latin typeface="Arial" panose="020B0604020202020204" pitchFamily="34" charset="0"/>
              </a:rPr>
              <a:t>UPPER() </a:t>
            </a:r>
            <a:r>
              <a:rPr lang="en-US" sz="2000" b="0" i="0" u="none" strike="noStrike" dirty="0">
                <a:effectLst/>
                <a:latin typeface="Arial" panose="020B0604020202020204" pitchFamily="34" charset="0"/>
              </a:rPr>
              <a:t>This function returns</a:t>
            </a:r>
          </a:p>
          <a:p>
            <a:pPr marL="0" indent="0" algn="ctr" rtl="0" fontAlgn="base">
              <a:spcBef>
                <a:spcPts val="0"/>
              </a:spcBef>
              <a:spcAft>
                <a:spcPts val="0"/>
              </a:spcAft>
              <a:buNone/>
            </a:pPr>
            <a:r>
              <a:rPr lang="en-US" sz="2000" b="0" i="0" u="none" strike="noStrike" dirty="0">
                <a:effectLst/>
                <a:latin typeface="Arial" panose="020B0604020202020204" pitchFamily="34" charset="0"/>
              </a:rPr>
              <a:t>the string of characters with all </a:t>
            </a:r>
          </a:p>
          <a:p>
            <a:pPr marL="0" indent="0" algn="ctr" rtl="0" fontAlgn="base">
              <a:spcBef>
                <a:spcPts val="0"/>
              </a:spcBef>
              <a:spcAft>
                <a:spcPts val="0"/>
              </a:spcAft>
              <a:buNone/>
            </a:pPr>
            <a:r>
              <a:rPr lang="en-US" sz="2000" b="0" i="0" u="none" strike="noStrike" dirty="0">
                <a:effectLst/>
                <a:latin typeface="Arial" panose="020B0604020202020204" pitchFamily="34" charset="0"/>
              </a:rPr>
              <a:t>characters in upper case.</a:t>
            </a:r>
          </a:p>
          <a:p>
            <a:pPr marL="0" indent="0" algn="ctr" rtl="0" fontAlgn="base">
              <a:spcBef>
                <a:spcPts val="0"/>
              </a:spcBef>
              <a:spcAft>
                <a:spcPts val="0"/>
              </a:spcAft>
              <a:buNone/>
            </a:pPr>
            <a:endParaRPr lang="en-US" sz="2000" b="0" i="0" u="none" strike="noStrike" dirty="0">
              <a:effectLst/>
              <a:latin typeface="Arial" panose="020B0604020202020204" pitchFamily="34" charset="0"/>
            </a:endParaRPr>
          </a:p>
          <a:p>
            <a:pPr marL="0" indent="0" algn="ctr" rtl="0" fontAlgn="base">
              <a:spcBef>
                <a:spcPts val="0"/>
              </a:spcBef>
              <a:spcAft>
                <a:spcPts val="0"/>
              </a:spcAft>
              <a:buNone/>
            </a:pPr>
            <a:r>
              <a:rPr lang="en-US" sz="2400" b="0" i="0" u="none" strike="noStrike" dirty="0">
                <a:effectLst/>
                <a:latin typeface="Arial" panose="020B0604020202020204" pitchFamily="34" charset="0"/>
              </a:rPr>
              <a:t>LOWER() </a:t>
            </a:r>
            <a:r>
              <a:rPr lang="en-US" b="0" i="0" u="none" strike="noStrike" dirty="0">
                <a:effectLst/>
                <a:latin typeface="Arial" panose="020B0604020202020204" pitchFamily="34" charset="0"/>
              </a:rPr>
              <a:t>This function returns </a:t>
            </a:r>
          </a:p>
          <a:p>
            <a:pPr marL="0" indent="0" algn="ctr" rtl="0" fontAlgn="base">
              <a:spcBef>
                <a:spcPts val="0"/>
              </a:spcBef>
              <a:spcAft>
                <a:spcPts val="0"/>
              </a:spcAft>
              <a:buNone/>
            </a:pPr>
            <a:r>
              <a:rPr lang="en-US" b="0" i="0" u="none" strike="noStrike" dirty="0">
                <a:effectLst/>
                <a:latin typeface="Arial" panose="020B0604020202020204" pitchFamily="34" charset="0"/>
              </a:rPr>
              <a:t>the string of characters with all </a:t>
            </a:r>
          </a:p>
          <a:p>
            <a:pPr marL="0" indent="0" algn="ctr" rtl="0" fontAlgn="base">
              <a:spcBef>
                <a:spcPts val="0"/>
              </a:spcBef>
              <a:spcAft>
                <a:spcPts val="0"/>
              </a:spcAft>
              <a:buNone/>
            </a:pPr>
            <a:r>
              <a:rPr lang="en-US" b="0" i="0" u="none" strike="noStrike" dirty="0">
                <a:effectLst/>
                <a:latin typeface="Arial" panose="020B0604020202020204" pitchFamily="34" charset="0"/>
              </a:rPr>
              <a:t>characters in lower case.</a:t>
            </a:r>
          </a:p>
          <a:p>
            <a:pPr algn="ctr"/>
            <a:endParaRPr lang="en-IN" sz="2000" dirty="0"/>
          </a:p>
        </p:txBody>
      </p:sp>
      <p:sp>
        <p:nvSpPr>
          <p:cNvPr id="14" name="TextBox 13">
            <a:extLst>
              <a:ext uri="{FF2B5EF4-FFF2-40B4-BE49-F238E27FC236}">
                <a16:creationId xmlns:a16="http://schemas.microsoft.com/office/drawing/2014/main" xmlns="" id="{68BCE7F2-8E85-4D9A-AC51-544B98E64F75}"/>
              </a:ext>
            </a:extLst>
          </p:cNvPr>
          <p:cNvSpPr txBox="1"/>
          <p:nvPr/>
        </p:nvSpPr>
        <p:spPr>
          <a:xfrm>
            <a:off x="7516899" y="899579"/>
            <a:ext cx="3871573" cy="1446550"/>
          </a:xfrm>
          <a:prstGeom prst="rect">
            <a:avLst/>
          </a:prstGeom>
          <a:noFill/>
        </p:spPr>
        <p:txBody>
          <a:bodyPr wrap="none" rtlCol="0">
            <a:spAutoFit/>
          </a:bodyPr>
          <a:lstStyle/>
          <a:p>
            <a:pPr marL="0" indent="0" algn="ctr" rtl="0" fontAlgn="base">
              <a:spcBef>
                <a:spcPts val="0"/>
              </a:spcBef>
              <a:spcAft>
                <a:spcPts val="0"/>
              </a:spcAft>
              <a:buNone/>
            </a:pPr>
            <a:r>
              <a:rPr lang="en-US" sz="2800" b="0" i="0" u="none" strike="noStrike" dirty="0">
                <a:effectLst/>
                <a:latin typeface="Arial" panose="020B0604020202020204" pitchFamily="34" charset="0"/>
              </a:rPr>
              <a:t>CONCAT()</a:t>
            </a:r>
            <a:r>
              <a:rPr lang="en-US" sz="2800" dirty="0">
                <a:latin typeface="Arial" panose="020B0604020202020204" pitchFamily="34" charset="0"/>
              </a:rPr>
              <a:t> </a:t>
            </a:r>
          </a:p>
          <a:p>
            <a:pPr marL="0" indent="0" algn="ctr" rtl="0" fontAlgn="base">
              <a:spcBef>
                <a:spcPts val="0"/>
              </a:spcBef>
              <a:spcAft>
                <a:spcPts val="0"/>
              </a:spcAft>
              <a:buNone/>
            </a:pPr>
            <a:r>
              <a:rPr lang="en-US" sz="2000" b="0" i="0" u="none" strike="noStrike" dirty="0">
                <a:effectLst/>
                <a:latin typeface="Arial" panose="020B0604020202020204" pitchFamily="34" charset="0"/>
              </a:rPr>
              <a:t>This function </a:t>
            </a:r>
          </a:p>
          <a:p>
            <a:pPr marL="0" indent="0" algn="ctr" rtl="0" fontAlgn="base">
              <a:spcBef>
                <a:spcPts val="0"/>
              </a:spcBef>
              <a:spcAft>
                <a:spcPts val="0"/>
              </a:spcAft>
              <a:buNone/>
            </a:pPr>
            <a:r>
              <a:rPr lang="en-US" sz="2000" b="0" i="0" u="none" strike="noStrike" dirty="0">
                <a:effectLst/>
                <a:latin typeface="Arial" panose="020B0604020202020204" pitchFamily="34" charset="0"/>
              </a:rPr>
              <a:t>Adds two o</a:t>
            </a:r>
            <a:r>
              <a:rPr lang="en-US" sz="2000" dirty="0">
                <a:latin typeface="Arial" panose="020B0604020202020204" pitchFamily="34" charset="0"/>
              </a:rPr>
              <a:t>r more expression(s) </a:t>
            </a:r>
          </a:p>
          <a:p>
            <a:pPr marL="0" indent="0" algn="ctr" rtl="0" fontAlgn="base">
              <a:spcBef>
                <a:spcPts val="0"/>
              </a:spcBef>
              <a:spcAft>
                <a:spcPts val="0"/>
              </a:spcAft>
              <a:buNone/>
            </a:pPr>
            <a:r>
              <a:rPr lang="en-US" sz="2000" dirty="0">
                <a:latin typeface="Arial" panose="020B0604020202020204" pitchFamily="34" charset="0"/>
              </a:rPr>
              <a:t>together.</a:t>
            </a:r>
            <a:endParaRPr lang="en-US" sz="2000" b="0" i="0" u="none" strike="noStrike" dirty="0">
              <a:effectLst/>
              <a:latin typeface="Arial" panose="020B0604020202020204" pitchFamily="34" charset="0"/>
            </a:endParaRPr>
          </a:p>
        </p:txBody>
      </p:sp>
      <p:cxnSp>
        <p:nvCxnSpPr>
          <p:cNvPr id="21" name="Straight Connector 20">
            <a:extLst>
              <a:ext uri="{FF2B5EF4-FFF2-40B4-BE49-F238E27FC236}">
                <a16:creationId xmlns:a16="http://schemas.microsoft.com/office/drawing/2014/main" xmlns="" id="{65183492-AC41-4002-BEE6-C496477C6201}"/>
              </a:ext>
            </a:extLst>
          </p:cNvPr>
          <p:cNvCxnSpPr>
            <a:cxnSpLocks/>
          </p:cNvCxnSpPr>
          <p:nvPr/>
        </p:nvCxnSpPr>
        <p:spPr>
          <a:xfrm>
            <a:off x="3480619" y="474315"/>
            <a:ext cx="0" cy="129760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684C1A74-2663-45FB-B272-11695F2FADC5}"/>
              </a:ext>
            </a:extLst>
          </p:cNvPr>
          <p:cNvCxnSpPr>
            <a:cxnSpLocks/>
          </p:cNvCxnSpPr>
          <p:nvPr/>
        </p:nvCxnSpPr>
        <p:spPr>
          <a:xfrm flipV="1">
            <a:off x="3480619" y="1193011"/>
            <a:ext cx="4873974" cy="555756"/>
          </a:xfrm>
          <a:prstGeom prst="line">
            <a:avLst/>
          </a:prstGeom>
          <a:ln w="28575" cap="flat" cmpd="sng" algn="ctr">
            <a:solidFill>
              <a:schemeClr val="tx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xmlns="" id="{BAFB9487-46E2-4EC1-9D04-177AEFE5753D}"/>
              </a:ext>
            </a:extLst>
          </p:cNvPr>
          <p:cNvCxnSpPr>
            <a:cxnSpLocks/>
          </p:cNvCxnSpPr>
          <p:nvPr/>
        </p:nvCxnSpPr>
        <p:spPr>
          <a:xfrm flipH="1">
            <a:off x="3147358" y="3344540"/>
            <a:ext cx="5331624" cy="844818"/>
          </a:xfrm>
          <a:prstGeom prst="line">
            <a:avLst/>
          </a:prstGeom>
          <a:ln w="38100" cap="flat" cmpd="sng" algn="ctr">
            <a:solidFill>
              <a:schemeClr val="tx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xmlns="" val="1028877063"/>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8F4F362-B9CC-4E88-B689-B3DBDE32562E}"/>
              </a:ext>
            </a:extLst>
          </p:cNvPr>
          <p:cNvPicPr>
            <a:picLocks noChangeAspect="1"/>
          </p:cNvPicPr>
          <p:nvPr/>
        </p:nvPicPr>
        <p:blipFill rotWithShape="1">
          <a:blip r:embed="rId2">
            <a:extLst>
              <a:ext uri="{BEBA8EAE-BF5A-486C-A8C5-ECC9F3942E4B}">
                <a14:imgProps xmlns:a14="http://schemas.microsoft.com/office/drawing/2010/main" xmlns="">
                  <a14:imgLayer r:embed="rId3">
                    <a14:imgEffect>
                      <a14:artisticBlur/>
                    </a14:imgEffect>
                  </a14:imgLayer>
                </a14:imgProps>
              </a:ext>
            </a:extLst>
          </a:blip>
          <a:srcRect b="1321"/>
          <a:stretch/>
        </p:blipFill>
        <p:spPr>
          <a:xfrm>
            <a:off x="0" y="0"/>
            <a:ext cx="12192000" cy="6990734"/>
          </a:xfrm>
          <a:prstGeom prst="rect">
            <a:avLst/>
          </a:prstGeom>
        </p:spPr>
      </p:pic>
      <p:sp>
        <p:nvSpPr>
          <p:cNvPr id="4" name="Subtitle 9">
            <a:extLst>
              <a:ext uri="{FF2B5EF4-FFF2-40B4-BE49-F238E27FC236}">
                <a16:creationId xmlns:a16="http://schemas.microsoft.com/office/drawing/2014/main" xmlns="" id="{DDEAA4AE-9533-4919-B55C-781B040D7CA4}"/>
              </a:ext>
            </a:extLst>
          </p:cNvPr>
          <p:cNvSpPr txBox="1">
            <a:spLocks/>
          </p:cNvSpPr>
          <p:nvPr/>
        </p:nvSpPr>
        <p:spPr>
          <a:xfrm>
            <a:off x="1" y="0"/>
            <a:ext cx="12192000" cy="6990734"/>
          </a:xfrm>
          <a:prstGeom prst="rect">
            <a:avLst/>
          </a:prstGeom>
          <a:blipFill dpi="0" rotWithShape="1">
            <a:blip r:embed="rId4">
              <a:alphaModFix amt="38000"/>
            </a:blip>
            <a:srcRect/>
            <a:tile tx="0" ty="0" sx="100000" sy="100000" flip="none" algn="tl"/>
          </a:blipFill>
          <a:ln w="76200">
            <a:solidFill>
              <a:schemeClr val="bg1"/>
            </a:solidFill>
          </a:ln>
          <a:effectLst>
            <a:outerShdw blurRad="50800" dist="38100" dir="8100000" algn="tr" rotWithShape="0">
              <a:schemeClr val="tx1">
                <a:alpha val="72000"/>
              </a:schemeClr>
            </a:outerShdw>
          </a:effectLst>
        </p:spPr>
        <p:txBody>
          <a:bodyPr vert="horz" lIns="91440" tIns="45720" rIns="91440" bIns="45720" numCol="2"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IN" b="1" dirty="0">
              <a:solidFill>
                <a:schemeClr val="bg1"/>
              </a:solidFill>
            </a:endParaRPr>
          </a:p>
          <a:p>
            <a:pPr marL="0" indent="0" algn="just">
              <a:buNone/>
            </a:pPr>
            <a:endParaRPr lang="en-IN" b="1" dirty="0">
              <a:solidFill>
                <a:schemeClr val="bg1"/>
              </a:solidFill>
            </a:endParaRPr>
          </a:p>
          <a:p>
            <a:pPr marL="0" indent="0" algn="just">
              <a:buNone/>
            </a:pPr>
            <a:endParaRPr lang="en-IN" b="1" dirty="0">
              <a:solidFill>
                <a:schemeClr val="bg1"/>
              </a:solidFill>
            </a:endParaRPr>
          </a:p>
          <a:p>
            <a:pPr marL="0" indent="0" algn="just">
              <a:buNone/>
            </a:pPr>
            <a:endParaRPr lang="en-IN" b="1" dirty="0">
              <a:solidFill>
                <a:schemeClr val="bg1"/>
              </a:solidFill>
            </a:endParaRPr>
          </a:p>
          <a:p>
            <a:pPr marL="0" indent="0" algn="just">
              <a:buNone/>
            </a:pPr>
            <a:endParaRPr lang="en-IN" b="1" dirty="0">
              <a:solidFill>
                <a:schemeClr val="bg1"/>
              </a:solidFill>
            </a:endParaRPr>
          </a:p>
          <a:p>
            <a:pPr marL="0" indent="0" algn="just">
              <a:buNone/>
            </a:pPr>
            <a:endParaRPr lang="en-IN" b="1" dirty="0">
              <a:solidFill>
                <a:schemeClr val="bg1"/>
              </a:solidFill>
            </a:endParaRPr>
          </a:p>
          <a:p>
            <a:pPr marL="0" indent="0" algn="just">
              <a:buNone/>
            </a:pPr>
            <a:endParaRPr lang="en-IN" b="1" dirty="0">
              <a:solidFill>
                <a:schemeClr val="bg1"/>
              </a:solidFill>
            </a:endParaRPr>
          </a:p>
          <a:p>
            <a:pPr marL="0" indent="0" algn="just">
              <a:buNone/>
            </a:pPr>
            <a:endParaRPr lang="en-IN" b="1" dirty="0">
              <a:solidFill>
                <a:schemeClr val="bg1"/>
              </a:solidFill>
            </a:endParaRPr>
          </a:p>
          <a:p>
            <a:pPr marL="0" indent="0" algn="just">
              <a:buNone/>
            </a:pPr>
            <a:r>
              <a:rPr lang="en-IN" b="1" dirty="0">
                <a:solidFill>
                  <a:schemeClr val="bg1"/>
                </a:solidFill>
              </a:rPr>
              <a:t>PRESENTED BY :-</a:t>
            </a:r>
          </a:p>
          <a:p>
            <a:pPr marL="0" indent="0" algn="just">
              <a:buNone/>
            </a:pPr>
            <a:r>
              <a:rPr lang="en-IN" b="1" dirty="0">
                <a:solidFill>
                  <a:schemeClr val="bg1"/>
                </a:solidFill>
              </a:rPr>
              <a:t>	UE203001 AASHI	</a:t>
            </a:r>
          </a:p>
          <a:p>
            <a:pPr marL="0" indent="0" algn="just">
              <a:buNone/>
            </a:pPr>
            <a:r>
              <a:rPr lang="en-IN" b="1" dirty="0">
                <a:solidFill>
                  <a:schemeClr val="bg1"/>
                </a:solidFill>
              </a:rPr>
              <a:t>	UE203002 AASTHA	</a:t>
            </a:r>
          </a:p>
          <a:p>
            <a:pPr marL="0" indent="0" algn="just">
              <a:buNone/>
            </a:pPr>
            <a:r>
              <a:rPr lang="en-IN" b="1" dirty="0">
                <a:solidFill>
                  <a:schemeClr val="bg1"/>
                </a:solidFill>
              </a:rPr>
              <a:t>	UE203028 ASMITA</a:t>
            </a:r>
          </a:p>
          <a:p>
            <a:pPr marL="0" indent="0" algn="just">
              <a:buNone/>
            </a:pPr>
            <a:r>
              <a:rPr lang="en-IN" b="1" dirty="0">
                <a:solidFill>
                  <a:schemeClr val="bg1"/>
                </a:solidFill>
              </a:rPr>
              <a:t>	UE203030 CHASHMEET SINGH </a:t>
            </a:r>
          </a:p>
          <a:p>
            <a:pPr marL="0" indent="0" algn="just">
              <a:buNone/>
            </a:pPr>
            <a:endParaRPr lang="en-IN" b="1" dirty="0">
              <a:solidFill>
                <a:schemeClr val="bg1"/>
              </a:solidFill>
            </a:endParaRPr>
          </a:p>
          <a:p>
            <a:pPr marL="0" indent="0" algn="just">
              <a:buNone/>
            </a:pPr>
            <a:endParaRPr lang="en-IN" b="1" dirty="0">
              <a:solidFill>
                <a:schemeClr val="bg1"/>
              </a:solidFill>
            </a:endParaRPr>
          </a:p>
          <a:p>
            <a:pPr marL="0" indent="0" algn="just">
              <a:buNone/>
            </a:pPr>
            <a:endParaRPr lang="en-IN" b="1" dirty="0">
              <a:solidFill>
                <a:schemeClr val="bg1"/>
              </a:solidFill>
            </a:endParaRPr>
          </a:p>
          <a:p>
            <a:pPr marL="0" indent="0" algn="just">
              <a:buNone/>
            </a:pPr>
            <a:endParaRPr lang="en-IN" b="1" dirty="0">
              <a:solidFill>
                <a:schemeClr val="bg1"/>
              </a:solidFill>
            </a:endParaRPr>
          </a:p>
          <a:p>
            <a:pPr marL="0" indent="0" algn="just">
              <a:buNone/>
            </a:pPr>
            <a:endParaRPr lang="en-IN" b="1" dirty="0">
              <a:solidFill>
                <a:schemeClr val="bg1"/>
              </a:solidFill>
            </a:endParaRPr>
          </a:p>
          <a:p>
            <a:pPr marL="0" indent="0" algn="just">
              <a:buNone/>
            </a:pPr>
            <a:endParaRPr lang="en-IN" b="1" dirty="0">
              <a:solidFill>
                <a:schemeClr val="bg1"/>
              </a:solidFill>
            </a:endParaRPr>
          </a:p>
          <a:p>
            <a:pPr marL="0" indent="0" algn="just">
              <a:buNone/>
            </a:pPr>
            <a:endParaRPr lang="en-IN" b="1" dirty="0">
              <a:solidFill>
                <a:schemeClr val="bg1"/>
              </a:solidFill>
            </a:endParaRPr>
          </a:p>
          <a:p>
            <a:pPr marL="0" indent="0" algn="just">
              <a:buNone/>
            </a:pPr>
            <a:endParaRPr lang="en-IN" b="1" dirty="0">
              <a:solidFill>
                <a:schemeClr val="bg1"/>
              </a:solidFill>
            </a:endParaRPr>
          </a:p>
          <a:p>
            <a:pPr marL="0" indent="0" algn="just">
              <a:buNone/>
            </a:pPr>
            <a:endParaRPr lang="en-IN" b="1" dirty="0">
              <a:solidFill>
                <a:schemeClr val="bg1"/>
              </a:solidFill>
            </a:endParaRPr>
          </a:p>
          <a:p>
            <a:pPr marL="0" indent="0" algn="just">
              <a:buNone/>
            </a:pPr>
            <a:endParaRPr lang="en-IN" b="1" dirty="0">
              <a:solidFill>
                <a:schemeClr val="bg1"/>
              </a:solidFill>
            </a:endParaRPr>
          </a:p>
          <a:p>
            <a:pPr marL="0" indent="0" algn="just">
              <a:buNone/>
            </a:pPr>
            <a:endParaRPr lang="en-IN" b="1" dirty="0">
              <a:solidFill>
                <a:schemeClr val="bg1"/>
              </a:solidFill>
            </a:endParaRPr>
          </a:p>
          <a:p>
            <a:pPr marL="0" indent="0" algn="just">
              <a:buNone/>
            </a:pPr>
            <a:endParaRPr lang="en-IN" b="1" dirty="0">
              <a:solidFill>
                <a:schemeClr val="bg1"/>
              </a:solidFill>
            </a:endParaRPr>
          </a:p>
          <a:p>
            <a:pPr marL="0" indent="0" algn="just">
              <a:buNone/>
            </a:pPr>
            <a:r>
              <a:rPr lang="en-IN" b="1" dirty="0">
                <a:solidFill>
                  <a:schemeClr val="bg1"/>
                </a:solidFill>
              </a:rPr>
              <a:t>UE203031 CHIRAG CHANANA                               </a:t>
            </a:r>
          </a:p>
          <a:p>
            <a:pPr marL="0" indent="0" algn="just">
              <a:buNone/>
            </a:pPr>
            <a:r>
              <a:rPr lang="en-IN" b="1" dirty="0">
                <a:solidFill>
                  <a:schemeClr val="bg1"/>
                </a:solidFill>
              </a:rPr>
              <a:t>UE203032 CHITRA JAIN	</a:t>
            </a:r>
          </a:p>
          <a:p>
            <a:pPr marL="0" indent="0" algn="just">
              <a:buNone/>
            </a:pPr>
            <a:r>
              <a:rPr lang="en-IN" b="1" dirty="0">
                <a:solidFill>
                  <a:schemeClr val="bg1"/>
                </a:solidFill>
              </a:rPr>
              <a:t>UE203043 GURSHAAN	</a:t>
            </a:r>
          </a:p>
          <a:p>
            <a:pPr marL="0" indent="0" algn="just">
              <a:buNone/>
            </a:pPr>
            <a:r>
              <a:rPr lang="en-IN" b="1" dirty="0">
                <a:solidFill>
                  <a:schemeClr val="bg1"/>
                </a:solidFill>
              </a:rPr>
              <a:t>UE203056 KETAN GUPTA</a:t>
            </a:r>
          </a:p>
        </p:txBody>
      </p:sp>
      <p:sp>
        <p:nvSpPr>
          <p:cNvPr id="6" name="TextBox 5">
            <a:extLst>
              <a:ext uri="{FF2B5EF4-FFF2-40B4-BE49-F238E27FC236}">
                <a16:creationId xmlns:a16="http://schemas.microsoft.com/office/drawing/2014/main" xmlns="" id="{D5049C45-B991-49CA-AB4B-72D6D7E05F79}"/>
              </a:ext>
            </a:extLst>
          </p:cNvPr>
          <p:cNvSpPr txBox="1"/>
          <p:nvPr/>
        </p:nvSpPr>
        <p:spPr>
          <a:xfrm>
            <a:off x="4136651" y="125505"/>
            <a:ext cx="8104095" cy="1569660"/>
          </a:xfrm>
          <a:prstGeom prst="rect">
            <a:avLst/>
          </a:prstGeom>
          <a:noFill/>
          <a:ln>
            <a:noFill/>
          </a:ln>
        </p:spPr>
        <p:txBody>
          <a:bodyPr wrap="square" rtlCol="0">
            <a:spAutoFit/>
            <a:scene3d>
              <a:camera prst="perspectiveLeft"/>
              <a:lightRig rig="threePt" dir="t"/>
            </a:scene3d>
          </a:bodyPr>
          <a:lstStyle/>
          <a:p>
            <a:pPr algn="ctr"/>
            <a:r>
              <a:rPr lang="en-IN" sz="4800" i="1" u="sng" dirty="0">
                <a:ln w="28575">
                  <a:solidFill>
                    <a:schemeClr val="tx1"/>
                  </a:solidFill>
                </a:ln>
                <a:effectLst>
                  <a:outerShdw blurRad="38100" dist="19050" dir="2700000" algn="tl" rotWithShape="0">
                    <a:schemeClr val="dk1">
                      <a:alpha val="40000"/>
                    </a:schemeClr>
                  </a:outerShdw>
                </a:effectLst>
                <a:latin typeface="MV Boli" panose="02000500030200090000" pitchFamily="2" charset="0"/>
                <a:cs typeface="MV Boli" panose="02000500030200090000" pitchFamily="2" charset="0"/>
              </a:rPr>
              <a:t>UNIVERSITY</a:t>
            </a:r>
            <a:r>
              <a:rPr lang="en-IN" sz="4800" i="1" u="sng" dirty="0">
                <a:ln w="28575">
                  <a:solidFill>
                    <a:schemeClr val="tx1"/>
                  </a:solidFill>
                </a:ln>
                <a:effectLst>
                  <a:outerShdw blurRad="38100" dist="19050" dir="2700000" algn="tl" rotWithShape="0">
                    <a:schemeClr val="dk1">
                      <a:alpha val="40000"/>
                    </a:schemeClr>
                  </a:outerShdw>
                </a:effectLst>
                <a:latin typeface="Lucida Handwriting" panose="03010101010101010101" pitchFamily="66" charset="0"/>
                <a:cs typeface="MV Boli" panose="02000500030200090000" pitchFamily="2" charset="0"/>
              </a:rPr>
              <a:t> MANAGEMENT SYSTEM</a:t>
            </a:r>
          </a:p>
        </p:txBody>
      </p:sp>
    </p:spTree>
    <p:extLst>
      <p:ext uri="{BB962C8B-B14F-4D97-AF65-F5344CB8AC3E}">
        <p14:creationId xmlns:p14="http://schemas.microsoft.com/office/powerpoint/2010/main" xmlns="" val="2756485016"/>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67804F2A-9136-490F-9908-24FDE717B7F5}"/>
              </a:ext>
            </a:extLst>
          </p:cNvPr>
          <p:cNvGrpSpPr/>
          <p:nvPr/>
        </p:nvGrpSpPr>
        <p:grpSpPr>
          <a:xfrm>
            <a:off x="5209471" y="245807"/>
            <a:ext cx="6579406" cy="2720095"/>
            <a:chOff x="1535679" y="71596"/>
            <a:chExt cx="4327238" cy="1990407"/>
          </a:xfrm>
          <a:effectLst>
            <a:reflection blurRad="6350" stA="50000" endA="300" endPos="38500" dist="50800" dir="5400000" sy="-100000" algn="bl" rotWithShape="0"/>
          </a:effectLst>
          <a:scene3d>
            <a:camera prst="perspectiveLeft">
              <a:rot lat="20699983" lon="1200001" rev="20999999"/>
            </a:camera>
            <a:lightRig rig="threePt" dir="t">
              <a:rot lat="0" lon="0" rev="15600000"/>
            </a:lightRig>
          </a:scene3d>
        </p:grpSpPr>
        <p:sp>
          <p:nvSpPr>
            <p:cNvPr id="4" name="Rectangle 3">
              <a:extLst>
                <a:ext uri="{FF2B5EF4-FFF2-40B4-BE49-F238E27FC236}">
                  <a16:creationId xmlns:a16="http://schemas.microsoft.com/office/drawing/2014/main" xmlns="" id="{F07F242B-2ACF-43F6-8CA2-B6FAA9827A06}"/>
                </a:ext>
              </a:extLst>
            </p:cNvPr>
            <p:cNvSpPr/>
            <p:nvPr/>
          </p:nvSpPr>
          <p:spPr>
            <a:xfrm>
              <a:off x="1535679" y="71596"/>
              <a:ext cx="4327238" cy="1990407"/>
            </a:xfrm>
            <a:prstGeom prst="rect">
              <a:avLst/>
            </a:prstGeom>
            <a:pattFill prst="pct5">
              <a:fgClr>
                <a:schemeClr val="tx1">
                  <a:lumMod val="75000"/>
                  <a:lumOff val="25000"/>
                </a:schemeClr>
              </a:fgClr>
              <a:bgClr>
                <a:schemeClr val="bg1"/>
              </a:bgClr>
            </a:pattFill>
            <a:sp3d z="1587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xmlns="" id="{ABAC1ABA-D66C-4F07-8470-BBDD2AFA1A54}"/>
                </a:ext>
              </a:extLst>
            </p:cNvPr>
            <p:cNvGrpSpPr/>
            <p:nvPr/>
          </p:nvGrpSpPr>
          <p:grpSpPr>
            <a:xfrm>
              <a:off x="1688079" y="132878"/>
              <a:ext cx="4022438" cy="1898290"/>
              <a:chOff x="1701934" y="134347"/>
              <a:chExt cx="4022438" cy="1898290"/>
            </a:xfrm>
          </p:grpSpPr>
          <p:pic>
            <p:nvPicPr>
              <p:cNvPr id="5" name="Picture 2">
                <a:extLst>
                  <a:ext uri="{FF2B5EF4-FFF2-40B4-BE49-F238E27FC236}">
                    <a16:creationId xmlns:a16="http://schemas.microsoft.com/office/drawing/2014/main" xmlns="" id="{B468ACE6-EA17-468D-961E-B6C82D5B1865}"/>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956" t="47210" r="81256" b="44002"/>
              <a:stretch/>
            </p:blipFill>
            <p:spPr bwMode="auto">
              <a:xfrm>
                <a:off x="2680447" y="134347"/>
                <a:ext cx="2070847" cy="577143"/>
              </a:xfrm>
              <a:prstGeom prst="rect">
                <a:avLst/>
              </a:prstGeom>
              <a:ln>
                <a:noFill/>
              </a:ln>
              <a:effectLst>
                <a:outerShdw blurRad="292100" dist="139700" dir="2700000" algn="tl" rotWithShape="0">
                  <a:srgbClr val="333333">
                    <a:alpha val="65000"/>
                  </a:srgbClr>
                </a:outerShdw>
              </a:effectLst>
              <a:sp3d z="158750"/>
              <a:extLst>
                <a:ext uri="{909E8E84-426E-40DD-AFC4-6F175D3DCCD1}">
                  <a14:hiddenFill xmlns:a14="http://schemas.microsoft.com/office/drawing/2010/main" xmlns="">
                    <a:solidFill>
                      <a:srgbClr val="FFFFFF"/>
                    </a:solidFill>
                  </a14:hiddenFill>
                </a:ext>
              </a:extLst>
            </p:spPr>
          </p:pic>
          <p:pic>
            <p:nvPicPr>
              <p:cNvPr id="6" name="Picture 2">
                <a:extLst>
                  <a:ext uri="{FF2B5EF4-FFF2-40B4-BE49-F238E27FC236}">
                    <a16:creationId xmlns:a16="http://schemas.microsoft.com/office/drawing/2014/main" xmlns="" id="{8C28279E-A60F-404D-922B-3C1A2600D656}"/>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384" t="65859" r="90666" b="21257"/>
              <a:stretch/>
            </p:blipFill>
            <p:spPr bwMode="auto">
              <a:xfrm>
                <a:off x="3110753" y="991711"/>
                <a:ext cx="1281953" cy="1040926"/>
              </a:xfrm>
              <a:prstGeom prst="rect">
                <a:avLst/>
              </a:prstGeom>
              <a:ln>
                <a:noFill/>
              </a:ln>
              <a:effectLst>
                <a:outerShdw blurRad="292100" dist="139700" dir="2700000" algn="tl" rotWithShape="0">
                  <a:srgbClr val="333333">
                    <a:alpha val="65000"/>
                  </a:srgbClr>
                </a:outerShdw>
              </a:effectLst>
              <a:sp3d z="158750"/>
              <a:extLst>
                <a:ext uri="{909E8E84-426E-40DD-AFC4-6F175D3DCCD1}">
                  <a14:hiddenFill xmlns:a14="http://schemas.microsoft.com/office/drawing/2010/main" xmlns="">
                    <a:solidFill>
                      <a:srgbClr val="FFFFFF"/>
                    </a:solidFill>
                  </a14:hiddenFill>
                </a:ext>
              </a:extLst>
            </p:spPr>
          </p:pic>
          <p:pic>
            <p:nvPicPr>
              <p:cNvPr id="7" name="Picture 2">
                <a:extLst>
                  <a:ext uri="{FF2B5EF4-FFF2-40B4-BE49-F238E27FC236}">
                    <a16:creationId xmlns:a16="http://schemas.microsoft.com/office/drawing/2014/main" xmlns="" id="{ECB4A4DC-EC9B-4164-9F7F-2CFB0CD2743D}"/>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8593" t="50271" r="48831" b="45572"/>
              <a:stretch/>
            </p:blipFill>
            <p:spPr bwMode="auto">
              <a:xfrm>
                <a:off x="1701934" y="714344"/>
                <a:ext cx="4022438" cy="289595"/>
              </a:xfrm>
              <a:prstGeom prst="rect">
                <a:avLst/>
              </a:prstGeom>
              <a:ln>
                <a:noFill/>
              </a:ln>
              <a:effectLst>
                <a:outerShdw blurRad="292100" dist="139700" dir="2700000" algn="tl" rotWithShape="0">
                  <a:srgbClr val="333333">
                    <a:alpha val="65000"/>
                  </a:srgbClr>
                </a:outerShdw>
              </a:effectLst>
              <a:sp3d z="158750"/>
              <a:extLst>
                <a:ext uri="{909E8E84-426E-40DD-AFC4-6F175D3DCCD1}">
                  <a14:hiddenFill xmlns:a14="http://schemas.microsoft.com/office/drawing/2010/main" xmlns="">
                    <a:solidFill>
                      <a:srgbClr val="FFFFFF"/>
                    </a:solidFill>
                  </a14:hiddenFill>
                </a:ext>
              </a:extLst>
            </p:spPr>
          </p:pic>
        </p:grpSp>
      </p:grpSp>
      <p:sp>
        <p:nvSpPr>
          <p:cNvPr id="13" name="Content Placeholder 2">
            <a:extLst>
              <a:ext uri="{FF2B5EF4-FFF2-40B4-BE49-F238E27FC236}">
                <a16:creationId xmlns:a16="http://schemas.microsoft.com/office/drawing/2014/main" xmlns="" id="{9CE183E7-9798-4167-A3BF-313CCF142E10}"/>
              </a:ext>
            </a:extLst>
          </p:cNvPr>
          <p:cNvSpPr>
            <a:spLocks noGrp="1"/>
          </p:cNvSpPr>
          <p:nvPr>
            <p:ph idx="1"/>
          </p:nvPr>
        </p:nvSpPr>
        <p:spPr>
          <a:xfrm>
            <a:off x="671376" y="2923763"/>
            <a:ext cx="10440320" cy="3541714"/>
          </a:xfrm>
        </p:spPr>
        <p:txBody>
          <a:bodyPr>
            <a:normAutofit fontScale="92500" lnSpcReduction="20000"/>
          </a:bodyPr>
          <a:lstStyle/>
          <a:p>
            <a:pPr marL="0" indent="0" rtl="0" fontAlgn="base">
              <a:spcBef>
                <a:spcPts val="0"/>
              </a:spcBef>
              <a:spcAft>
                <a:spcPts val="0"/>
              </a:spcAft>
              <a:buNone/>
            </a:pPr>
            <a:r>
              <a:rPr lang="en-US" sz="2200" b="0" i="0" u="none" strike="noStrike" dirty="0">
                <a:effectLst/>
                <a:latin typeface="Arial" panose="020B0604020202020204" pitchFamily="34" charset="0"/>
              </a:rPr>
              <a:t>STRING FUNCTIONS:</a:t>
            </a:r>
          </a:p>
          <a:p>
            <a:pPr marL="0" indent="0" rtl="0" fontAlgn="base">
              <a:spcBef>
                <a:spcPts val="0"/>
              </a:spcBef>
              <a:spcAft>
                <a:spcPts val="0"/>
              </a:spcAft>
              <a:buNone/>
            </a:pPr>
            <a:r>
              <a:rPr lang="en-US" b="0" dirty="0">
                <a:effectLst/>
              </a:rPr>
              <a:t/>
            </a:r>
            <a:br>
              <a:rPr lang="en-US" b="0" dirty="0">
                <a:effectLst/>
              </a:rPr>
            </a:br>
            <a:endParaRPr lang="en-US" sz="1800" dirty="0">
              <a:latin typeface="Arial" panose="020B0604020202020204" pitchFamily="34" charset="0"/>
            </a:endParaRPr>
          </a:p>
          <a:p>
            <a:pPr marL="0" indent="0" rtl="0" fontAlgn="base">
              <a:spcBef>
                <a:spcPts val="0"/>
              </a:spcBef>
              <a:spcAft>
                <a:spcPts val="0"/>
              </a:spcAft>
              <a:buNone/>
            </a:pPr>
            <a:r>
              <a:rPr lang="en-US" sz="1800" b="0" i="0" u="none" strike="noStrike" dirty="0">
                <a:effectLst/>
                <a:latin typeface="Arial" panose="020B0604020202020204" pitchFamily="34" charset="0"/>
              </a:rPr>
              <a:t>    </a:t>
            </a:r>
            <a:r>
              <a:rPr lang="en-US" sz="2200" b="0" i="0" u="none" strike="noStrike" dirty="0">
                <a:effectLst/>
                <a:latin typeface="Arial" panose="020B0604020202020204" pitchFamily="34" charset="0"/>
              </a:rPr>
              <a:t>LENGTH()</a:t>
            </a:r>
            <a:r>
              <a:rPr lang="en-US" sz="1800" b="0" i="0" u="none" strike="noStrike" dirty="0">
                <a:effectLst/>
                <a:latin typeface="Arial" panose="020B0604020202020204" pitchFamily="34" charset="0"/>
              </a:rPr>
              <a:t>  This function returns a numeric value equivalent to number of characters in the string.</a:t>
            </a:r>
          </a:p>
          <a:p>
            <a:pPr marL="0" indent="0" rtl="0" fontAlgn="base">
              <a:spcBef>
                <a:spcPts val="0"/>
              </a:spcBef>
              <a:spcAft>
                <a:spcPts val="0"/>
              </a:spcAft>
              <a:buNone/>
            </a:pPr>
            <a:endParaRPr lang="en-US" sz="1800" dirty="0">
              <a:latin typeface="Arial" panose="020B0604020202020204" pitchFamily="34" charset="0"/>
            </a:endParaRPr>
          </a:p>
          <a:p>
            <a:pPr marL="0" indent="0" rtl="0" fontAlgn="base">
              <a:spcBef>
                <a:spcPts val="0"/>
              </a:spcBef>
              <a:spcAft>
                <a:spcPts val="0"/>
              </a:spcAft>
              <a:buNone/>
            </a:pPr>
            <a:r>
              <a:rPr lang="en-US" sz="1800" dirty="0">
                <a:latin typeface="Arial" panose="020B0604020202020204" pitchFamily="34" charset="0"/>
              </a:rPr>
              <a:t>    </a:t>
            </a:r>
            <a:r>
              <a:rPr lang="en-US" sz="2200" b="0" i="0" u="none" strike="noStrike" dirty="0">
                <a:effectLst/>
                <a:latin typeface="Arial" panose="020B0604020202020204" pitchFamily="34" charset="0"/>
              </a:rPr>
              <a:t>LTRIM()</a:t>
            </a:r>
            <a:r>
              <a:rPr lang="en-US" sz="1800" b="0" i="0" u="none" strike="noStrike" dirty="0">
                <a:effectLst/>
                <a:latin typeface="Arial" panose="020B0604020202020204" pitchFamily="34" charset="0"/>
              </a:rPr>
              <a:t>  This function is used to trim the specified characters from the left end of the string.</a:t>
            </a:r>
          </a:p>
          <a:p>
            <a:pPr marL="0" indent="0" rtl="0" fontAlgn="base">
              <a:spcBef>
                <a:spcPts val="0"/>
              </a:spcBef>
              <a:spcAft>
                <a:spcPts val="0"/>
              </a:spcAft>
              <a:buNone/>
            </a:pPr>
            <a:endParaRPr lang="en-US" sz="1800" dirty="0">
              <a:latin typeface="Arial" panose="020B0604020202020204" pitchFamily="34" charset="0"/>
            </a:endParaRPr>
          </a:p>
          <a:p>
            <a:pPr marL="0" indent="0" rtl="0" fontAlgn="base">
              <a:spcBef>
                <a:spcPts val="0"/>
              </a:spcBef>
              <a:spcAft>
                <a:spcPts val="0"/>
              </a:spcAft>
              <a:buNone/>
            </a:pPr>
            <a:r>
              <a:rPr lang="en-US" sz="1800" b="0" i="0" u="none" strike="noStrike" dirty="0">
                <a:effectLst/>
                <a:latin typeface="Arial" panose="020B0604020202020204" pitchFamily="34" charset="0"/>
              </a:rPr>
              <a:t>    </a:t>
            </a:r>
            <a:r>
              <a:rPr lang="en-US" sz="2200" b="0" i="0" u="none" strike="noStrike" dirty="0">
                <a:effectLst/>
                <a:latin typeface="Arial" panose="020B0604020202020204" pitchFamily="34" charset="0"/>
              </a:rPr>
              <a:t>RTRIM()</a:t>
            </a:r>
            <a:r>
              <a:rPr lang="en-US" sz="1800" b="0" i="0" u="none" strike="noStrike" dirty="0">
                <a:effectLst/>
                <a:latin typeface="Arial" panose="020B0604020202020204" pitchFamily="34" charset="0"/>
              </a:rPr>
              <a:t>  This function is used to trim the specified characters from the right end of the string.</a:t>
            </a:r>
          </a:p>
          <a:p>
            <a:pPr marL="0" indent="0" rtl="0" fontAlgn="base">
              <a:spcBef>
                <a:spcPts val="0"/>
              </a:spcBef>
              <a:spcAft>
                <a:spcPts val="0"/>
              </a:spcAft>
              <a:buNone/>
            </a:pPr>
            <a:endParaRPr lang="en-US" sz="1800" dirty="0">
              <a:latin typeface="Arial" panose="020B0604020202020204" pitchFamily="34" charset="0"/>
            </a:endParaRPr>
          </a:p>
          <a:p>
            <a:pPr marL="0" indent="0" rtl="0" fontAlgn="base">
              <a:spcBef>
                <a:spcPts val="0"/>
              </a:spcBef>
              <a:spcAft>
                <a:spcPts val="0"/>
              </a:spcAft>
              <a:buNone/>
            </a:pPr>
            <a:r>
              <a:rPr lang="en-US" sz="2200" b="0" i="0" u="none" strike="noStrike" dirty="0">
                <a:effectLst/>
                <a:latin typeface="Arial" panose="020B0604020202020204" pitchFamily="34" charset="0"/>
              </a:rPr>
              <a:t>    SUBSTR()  </a:t>
            </a:r>
            <a:r>
              <a:rPr lang="en-US" sz="1800" b="0" i="0" u="none" strike="noStrike" dirty="0">
                <a:effectLst/>
                <a:latin typeface="Arial" panose="020B0604020202020204" pitchFamily="34" charset="0"/>
              </a:rPr>
              <a:t>This function returns a string of specified characters from a larger character string       	       	            beginning at a specified character position.</a:t>
            </a:r>
          </a:p>
          <a:p>
            <a:pPr marL="0" indent="0" rtl="0" fontAlgn="base">
              <a:spcBef>
                <a:spcPts val="0"/>
              </a:spcBef>
              <a:spcAft>
                <a:spcPts val="0"/>
              </a:spcAft>
              <a:buNone/>
            </a:pPr>
            <a:endParaRPr lang="en-US" sz="1800" dirty="0">
              <a:latin typeface="Arial" panose="020B0604020202020204" pitchFamily="34" charset="0"/>
            </a:endParaRPr>
          </a:p>
          <a:p>
            <a:endParaRPr lang="en-IN" dirty="0"/>
          </a:p>
        </p:txBody>
      </p:sp>
      <p:sp>
        <p:nvSpPr>
          <p:cNvPr id="14" name="TextBox 13">
            <a:extLst>
              <a:ext uri="{FF2B5EF4-FFF2-40B4-BE49-F238E27FC236}">
                <a16:creationId xmlns:a16="http://schemas.microsoft.com/office/drawing/2014/main" xmlns="" id="{373F7EE0-B621-441A-9CFA-915CABD44BCC}"/>
              </a:ext>
            </a:extLst>
          </p:cNvPr>
          <p:cNvSpPr txBox="1"/>
          <p:nvPr/>
        </p:nvSpPr>
        <p:spPr>
          <a:xfrm>
            <a:off x="1326405" y="374301"/>
            <a:ext cx="4297971" cy="1384995"/>
          </a:xfrm>
          <a:prstGeom prst="rect">
            <a:avLst/>
          </a:prstGeom>
          <a:noFill/>
        </p:spPr>
        <p:txBody>
          <a:bodyPr wrap="none" rtlCol="0">
            <a:spAutoFit/>
          </a:bodyPr>
          <a:lstStyle/>
          <a:p>
            <a:r>
              <a:rPr lang="en-US" sz="2400" b="0" i="0" u="none" strike="noStrike" dirty="0">
                <a:effectLst/>
                <a:latin typeface="Arial" panose="020B0604020202020204" pitchFamily="34" charset="0"/>
              </a:rPr>
              <a:t>INSTR() </a:t>
            </a:r>
            <a:r>
              <a:rPr lang="en-US" sz="2000" b="0" i="0" u="none" strike="noStrike" dirty="0">
                <a:effectLst/>
                <a:latin typeface="Arial" panose="020B0604020202020204" pitchFamily="34" charset="0"/>
              </a:rPr>
              <a:t>This function searches a </a:t>
            </a:r>
          </a:p>
          <a:p>
            <a:r>
              <a:rPr lang="en-US" sz="2000" b="0" i="0" u="none" strike="noStrike" dirty="0">
                <a:effectLst/>
                <a:latin typeface="Arial" panose="020B0604020202020204" pitchFamily="34" charset="0"/>
              </a:rPr>
              <a:t>character string subset and returns </a:t>
            </a:r>
          </a:p>
          <a:p>
            <a:r>
              <a:rPr lang="en-US" sz="2000" b="0" i="0" u="none" strike="noStrike" dirty="0">
                <a:effectLst/>
                <a:latin typeface="Arial" panose="020B0604020202020204" pitchFamily="34" charset="0"/>
              </a:rPr>
              <a:t>the starting position of the substring.</a:t>
            </a:r>
          </a:p>
          <a:p>
            <a:endParaRPr lang="en-IN" sz="2000" dirty="0"/>
          </a:p>
        </p:txBody>
      </p:sp>
      <p:grpSp>
        <p:nvGrpSpPr>
          <p:cNvPr id="22" name="Group 21">
            <a:extLst>
              <a:ext uri="{FF2B5EF4-FFF2-40B4-BE49-F238E27FC236}">
                <a16:creationId xmlns:a16="http://schemas.microsoft.com/office/drawing/2014/main" xmlns="" id="{853A37C5-F9A2-4A89-9ED7-514534050CAD}"/>
              </a:ext>
            </a:extLst>
          </p:cNvPr>
          <p:cNvGrpSpPr/>
          <p:nvPr/>
        </p:nvGrpSpPr>
        <p:grpSpPr>
          <a:xfrm>
            <a:off x="3903270" y="1344919"/>
            <a:ext cx="2868397" cy="611700"/>
            <a:chOff x="3981928" y="1344919"/>
            <a:chExt cx="2868397" cy="611700"/>
          </a:xfrm>
          <a:scene3d>
            <a:camera prst="perspectiveRelaxedModerately"/>
            <a:lightRig rig="threePt" dir="t"/>
          </a:scene3d>
        </p:grpSpPr>
        <p:cxnSp>
          <p:nvCxnSpPr>
            <p:cNvPr id="15" name="Straight Connector 14">
              <a:extLst>
                <a:ext uri="{FF2B5EF4-FFF2-40B4-BE49-F238E27FC236}">
                  <a16:creationId xmlns:a16="http://schemas.microsoft.com/office/drawing/2014/main" xmlns="" id="{E5A0216F-AC5F-4BD2-B998-CD48C3287D30}"/>
                </a:ext>
              </a:extLst>
            </p:cNvPr>
            <p:cNvCxnSpPr>
              <a:cxnSpLocks/>
            </p:cNvCxnSpPr>
            <p:nvPr/>
          </p:nvCxnSpPr>
          <p:spPr>
            <a:xfrm flipH="1">
              <a:off x="6695768" y="1344919"/>
              <a:ext cx="154557" cy="6117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18BDF9B6-F27E-47C5-874C-4877ED53D6FE}"/>
                </a:ext>
              </a:extLst>
            </p:cNvPr>
            <p:cNvCxnSpPr>
              <a:cxnSpLocks/>
            </p:cNvCxnSpPr>
            <p:nvPr/>
          </p:nvCxnSpPr>
          <p:spPr>
            <a:xfrm flipH="1" flipV="1">
              <a:off x="3981928" y="1650769"/>
              <a:ext cx="2713842" cy="288111"/>
            </a:xfrm>
            <a:prstGeom prst="line">
              <a:avLst/>
            </a:prstGeom>
            <a:ln w="38100" cap="flat" cmpd="sng" algn="ctr">
              <a:solidFill>
                <a:schemeClr val="tx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xmlns="" val="2241255647"/>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9F9038B9-CDA5-460B-90FB-D3B0235D7C95}"/>
              </a:ext>
            </a:extLst>
          </p:cNvPr>
          <p:cNvGrpSpPr/>
          <p:nvPr/>
        </p:nvGrpSpPr>
        <p:grpSpPr>
          <a:xfrm>
            <a:off x="0" y="2846952"/>
            <a:ext cx="6608150" cy="1347328"/>
            <a:chOff x="-16272" y="2847700"/>
            <a:chExt cx="6608150" cy="1347328"/>
          </a:xfrm>
        </p:grpSpPr>
        <p:sp>
          <p:nvSpPr>
            <p:cNvPr id="6" name="Rectangle 5">
              <a:extLst>
                <a:ext uri="{FF2B5EF4-FFF2-40B4-BE49-F238E27FC236}">
                  <a16:creationId xmlns:a16="http://schemas.microsoft.com/office/drawing/2014/main" xmlns="" id="{5D80B811-F31A-4CC2-9107-FD10C5491AC2}"/>
                </a:ext>
              </a:extLst>
            </p:cNvPr>
            <p:cNvSpPr/>
            <p:nvPr/>
          </p:nvSpPr>
          <p:spPr>
            <a:xfrm>
              <a:off x="-16272" y="2847700"/>
              <a:ext cx="6608150" cy="1347328"/>
            </a:xfrm>
            <a:prstGeom prst="rect">
              <a:avLst/>
            </a:prstGeom>
            <a:solidFill>
              <a:schemeClr val="bg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17" name="Picture 2">
              <a:extLst>
                <a:ext uri="{FF2B5EF4-FFF2-40B4-BE49-F238E27FC236}">
                  <a16:creationId xmlns:a16="http://schemas.microsoft.com/office/drawing/2014/main" xmlns="" id="{CF3C9D00-B95F-4FF3-8814-F6B203064082}"/>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194" t="36816" r="68627" b="60115"/>
            <a:stretch/>
          </p:blipFill>
          <p:spPr bwMode="auto">
            <a:xfrm>
              <a:off x="-4184" y="3440739"/>
              <a:ext cx="4909774" cy="332862"/>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2">
              <a:extLst>
                <a:ext uri="{FF2B5EF4-FFF2-40B4-BE49-F238E27FC236}">
                  <a16:creationId xmlns:a16="http://schemas.microsoft.com/office/drawing/2014/main" xmlns="" id="{6BDDE7D1-98BF-4798-B977-8C1612775EED}"/>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31337" t="36778" r="32355" b="59672"/>
            <a:stretch/>
          </p:blipFill>
          <p:spPr bwMode="auto">
            <a:xfrm>
              <a:off x="491094" y="3775713"/>
              <a:ext cx="5497332" cy="358297"/>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3" name="Content Placeholder 2">
            <a:extLst>
              <a:ext uri="{FF2B5EF4-FFF2-40B4-BE49-F238E27FC236}">
                <a16:creationId xmlns:a16="http://schemas.microsoft.com/office/drawing/2014/main" xmlns="" id="{9B644BCB-EAA0-41EC-AB4C-CDEA1CE77655}"/>
              </a:ext>
            </a:extLst>
          </p:cNvPr>
          <p:cNvSpPr>
            <a:spLocks noGrp="1"/>
          </p:cNvSpPr>
          <p:nvPr>
            <p:ph idx="1"/>
          </p:nvPr>
        </p:nvSpPr>
        <p:spPr>
          <a:xfrm>
            <a:off x="365266" y="92698"/>
            <a:ext cx="9886095" cy="2066354"/>
          </a:xfrm>
        </p:spPr>
        <p:txBody>
          <a:bodyPr>
            <a:normAutofit/>
          </a:bodyPr>
          <a:lstStyle/>
          <a:p>
            <a:pPr marL="0" indent="0" rtl="0">
              <a:spcBef>
                <a:spcPts val="1600"/>
              </a:spcBef>
              <a:spcAft>
                <a:spcPts val="400"/>
              </a:spcAft>
              <a:buNone/>
            </a:pPr>
            <a:r>
              <a:rPr lang="en-US" sz="2200" b="1" i="0" u="none" strike="noStrike" dirty="0">
                <a:effectLst/>
                <a:latin typeface="Arial" panose="020B0604020202020204" pitchFamily="34" charset="0"/>
              </a:rPr>
              <a:t>AGGREGATE FUNCTION </a:t>
            </a:r>
            <a:endParaRPr lang="en-US" sz="2200" b="1" dirty="0">
              <a:effectLst/>
            </a:endParaRPr>
          </a:p>
          <a:p>
            <a:pPr marL="114300" indent="0" rtl="0" fontAlgn="base">
              <a:spcBef>
                <a:spcPts val="0"/>
              </a:spcBef>
              <a:spcAft>
                <a:spcPts val="0"/>
              </a:spcAft>
              <a:buNone/>
            </a:pPr>
            <a:r>
              <a:rPr lang="en-US" sz="2000" b="0" i="0" u="none" strike="noStrike" dirty="0">
                <a:effectLst/>
                <a:latin typeface="Arial" panose="020B0604020202020204" pitchFamily="34" charset="0"/>
              </a:rPr>
              <a:t>SUM( ): The SUM() function returns the sum of all the values of the selected column.</a:t>
            </a:r>
          </a:p>
          <a:p>
            <a:pPr marL="114300" indent="0" rtl="0" fontAlgn="base">
              <a:spcBef>
                <a:spcPts val="0"/>
              </a:spcBef>
              <a:spcAft>
                <a:spcPts val="0"/>
              </a:spcAft>
              <a:buNone/>
            </a:pPr>
            <a:r>
              <a:rPr lang="en-US" sz="2000" b="0" i="0" u="none" strike="noStrike" dirty="0">
                <a:effectLst/>
                <a:latin typeface="Arial" panose="020B0604020202020204" pitchFamily="34" charset="0"/>
              </a:rPr>
              <a:t>COUNT( ): It is used to count the number of rows returned in a SELECT statement.</a:t>
            </a:r>
          </a:p>
          <a:p>
            <a:pPr marL="114300" indent="0" rtl="0" fontAlgn="base">
              <a:spcBef>
                <a:spcPts val="0"/>
              </a:spcBef>
              <a:spcAft>
                <a:spcPts val="0"/>
              </a:spcAft>
              <a:buNone/>
            </a:pPr>
            <a:r>
              <a:rPr lang="en-US" sz="2000" b="0" i="0" u="none" strike="noStrike" dirty="0">
                <a:effectLst/>
                <a:latin typeface="Arial" panose="020B0604020202020204" pitchFamily="34" charset="0"/>
              </a:rPr>
              <a:t>AVG( ): It returns average value after calculating from values in a numeric column.</a:t>
            </a:r>
          </a:p>
          <a:p>
            <a:pPr marL="114300" indent="0" rtl="0" fontAlgn="base">
              <a:spcBef>
                <a:spcPts val="0"/>
              </a:spcBef>
              <a:spcAft>
                <a:spcPts val="0"/>
              </a:spcAft>
              <a:buNone/>
            </a:pPr>
            <a:r>
              <a:rPr lang="en-US" sz="2000" b="0" i="0" u="none" strike="noStrike" dirty="0">
                <a:effectLst/>
                <a:latin typeface="Arial" panose="020B0604020202020204" pitchFamily="34" charset="0"/>
              </a:rPr>
              <a:t>MIN( ): It returns the minimum value of the selected column.</a:t>
            </a:r>
          </a:p>
          <a:p>
            <a:pPr marL="114300" indent="0" rtl="0" fontAlgn="base">
              <a:spcBef>
                <a:spcPts val="0"/>
              </a:spcBef>
              <a:spcAft>
                <a:spcPts val="0"/>
              </a:spcAft>
              <a:buNone/>
            </a:pPr>
            <a:r>
              <a:rPr lang="en-US" sz="2000" b="0" i="0" u="none" strike="noStrike" dirty="0">
                <a:effectLst/>
                <a:latin typeface="Arial" panose="020B0604020202020204" pitchFamily="34" charset="0"/>
              </a:rPr>
              <a:t>MAX( ): It returns the maximum value of the selected column.</a:t>
            </a:r>
          </a:p>
          <a:p>
            <a:pPr marL="0" indent="0">
              <a:buNone/>
            </a:pPr>
            <a:endParaRPr lang="en-IN" sz="2000" dirty="0"/>
          </a:p>
        </p:txBody>
      </p:sp>
      <p:grpSp>
        <p:nvGrpSpPr>
          <p:cNvPr id="5" name="Group 4">
            <a:extLst>
              <a:ext uri="{FF2B5EF4-FFF2-40B4-BE49-F238E27FC236}">
                <a16:creationId xmlns:a16="http://schemas.microsoft.com/office/drawing/2014/main" xmlns="" id="{3C49FA9B-A5FF-493A-9173-DFDAF362C0B1}"/>
              </a:ext>
            </a:extLst>
          </p:cNvPr>
          <p:cNvGrpSpPr/>
          <p:nvPr/>
        </p:nvGrpSpPr>
        <p:grpSpPr>
          <a:xfrm>
            <a:off x="7575838" y="3831781"/>
            <a:ext cx="4139381" cy="716167"/>
            <a:chOff x="943896" y="1024143"/>
            <a:chExt cx="3677264" cy="551422"/>
          </a:xfrm>
        </p:grpSpPr>
        <p:pic>
          <p:nvPicPr>
            <p:cNvPr id="8" name="Picture 4">
              <a:extLst>
                <a:ext uri="{FF2B5EF4-FFF2-40B4-BE49-F238E27FC236}">
                  <a16:creationId xmlns:a16="http://schemas.microsoft.com/office/drawing/2014/main" xmlns="" id="{90E70DDB-0CE9-4955-A2D0-9A116D1570D5}"/>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29555" t="47713" r="39021" b="47296"/>
            <a:stretch/>
          </p:blipFill>
          <p:spPr bwMode="auto">
            <a:xfrm>
              <a:off x="943896" y="1247281"/>
              <a:ext cx="3677264" cy="328284"/>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a:extLst>
                <a:ext uri="{FF2B5EF4-FFF2-40B4-BE49-F238E27FC236}">
                  <a16:creationId xmlns:a16="http://schemas.microsoft.com/office/drawing/2014/main" xmlns="" id="{29962B6E-05C8-4E2C-9474-26D52672C8C8}"/>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1664" t="47807" r="70599" b="48632"/>
            <a:stretch/>
          </p:blipFill>
          <p:spPr bwMode="auto">
            <a:xfrm>
              <a:off x="943896" y="1024143"/>
              <a:ext cx="3677264" cy="265320"/>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0" name="Group 19">
            <a:extLst>
              <a:ext uri="{FF2B5EF4-FFF2-40B4-BE49-F238E27FC236}">
                <a16:creationId xmlns:a16="http://schemas.microsoft.com/office/drawing/2014/main" xmlns="" id="{1DE4BBCB-48E8-4C30-BDA6-6785DA8DA8DC}"/>
              </a:ext>
            </a:extLst>
          </p:cNvPr>
          <p:cNvGrpSpPr/>
          <p:nvPr/>
        </p:nvGrpSpPr>
        <p:grpSpPr>
          <a:xfrm>
            <a:off x="7777661" y="4465430"/>
            <a:ext cx="3582960" cy="1576734"/>
            <a:chOff x="7597851" y="4679853"/>
            <a:chExt cx="3582960" cy="1576734"/>
          </a:xfrm>
        </p:grpSpPr>
        <p:pic>
          <p:nvPicPr>
            <p:cNvPr id="7" name="Picture 4">
              <a:extLst>
                <a:ext uri="{FF2B5EF4-FFF2-40B4-BE49-F238E27FC236}">
                  <a16:creationId xmlns:a16="http://schemas.microsoft.com/office/drawing/2014/main" xmlns="" id="{ECEA7593-4752-4559-A9A5-D0012EEE5789}"/>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64764" r="86792" b="16879"/>
            <a:stretch/>
          </p:blipFill>
          <p:spPr bwMode="auto">
            <a:xfrm>
              <a:off x="7597851" y="4679854"/>
              <a:ext cx="1907494" cy="1576733"/>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4">
              <a:extLst>
                <a:ext uri="{FF2B5EF4-FFF2-40B4-BE49-F238E27FC236}">
                  <a16:creationId xmlns:a16="http://schemas.microsoft.com/office/drawing/2014/main" xmlns="" id="{3AD0FD83-8EDD-4E01-AFCD-1B07F5692BB8}"/>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26538" t="64764" r="66118" b="30649"/>
            <a:stretch/>
          </p:blipFill>
          <p:spPr bwMode="auto">
            <a:xfrm>
              <a:off x="8118029" y="4681762"/>
              <a:ext cx="1060568" cy="39396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4">
              <a:extLst>
                <a:ext uri="{FF2B5EF4-FFF2-40B4-BE49-F238E27FC236}">
                  <a16:creationId xmlns:a16="http://schemas.microsoft.com/office/drawing/2014/main" xmlns="" id="{C2232358-FEA0-460F-8229-00912CE70620}"/>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57040" t="64764" r="29096" b="16879"/>
            <a:stretch/>
          </p:blipFill>
          <p:spPr bwMode="auto">
            <a:xfrm>
              <a:off x="9178599" y="4679853"/>
              <a:ext cx="2002212" cy="1576733"/>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4">
              <a:extLst>
                <a:ext uri="{FF2B5EF4-FFF2-40B4-BE49-F238E27FC236}">
                  <a16:creationId xmlns:a16="http://schemas.microsoft.com/office/drawing/2014/main" xmlns="" id="{CA9D8310-5E92-4F47-A396-22847839D516}"/>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76435" t="64764" r="18341" b="30534"/>
            <a:stretch/>
          </p:blipFill>
          <p:spPr bwMode="auto">
            <a:xfrm>
              <a:off x="9943630" y="4693791"/>
              <a:ext cx="754513" cy="4038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9" name="Group 18">
            <a:extLst>
              <a:ext uri="{FF2B5EF4-FFF2-40B4-BE49-F238E27FC236}">
                <a16:creationId xmlns:a16="http://schemas.microsoft.com/office/drawing/2014/main" xmlns="" id="{5880887B-7EE4-452E-8B6B-33FF3C4B2F64}"/>
              </a:ext>
            </a:extLst>
          </p:cNvPr>
          <p:cNvGrpSpPr/>
          <p:nvPr/>
        </p:nvGrpSpPr>
        <p:grpSpPr>
          <a:xfrm>
            <a:off x="168008" y="4195028"/>
            <a:ext cx="6276130" cy="2452479"/>
            <a:chOff x="4660700" y="1466175"/>
            <a:chExt cx="6276130" cy="2452479"/>
          </a:xfrm>
        </p:grpSpPr>
        <p:grpSp>
          <p:nvGrpSpPr>
            <p:cNvPr id="14" name="Group 13">
              <a:extLst>
                <a:ext uri="{FF2B5EF4-FFF2-40B4-BE49-F238E27FC236}">
                  <a16:creationId xmlns:a16="http://schemas.microsoft.com/office/drawing/2014/main" xmlns="" id="{5DEF9AF4-2184-4EC7-A31A-E76AEE87CE28}"/>
                </a:ext>
              </a:extLst>
            </p:cNvPr>
            <p:cNvGrpSpPr/>
            <p:nvPr/>
          </p:nvGrpSpPr>
          <p:grpSpPr>
            <a:xfrm>
              <a:off x="4660700" y="1466175"/>
              <a:ext cx="6276130" cy="2452479"/>
              <a:chOff x="136504" y="144255"/>
              <a:chExt cx="6276130" cy="2452479"/>
            </a:xfrm>
          </p:grpSpPr>
          <p:pic>
            <p:nvPicPr>
              <p:cNvPr id="15" name="Picture 2">
                <a:extLst>
                  <a:ext uri="{FF2B5EF4-FFF2-40B4-BE49-F238E27FC236}">
                    <a16:creationId xmlns:a16="http://schemas.microsoft.com/office/drawing/2014/main" xmlns="" id="{18CED517-1F23-4ED8-9BBE-38AD73D7862C}"/>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551" t="53318" r="72592" b="13599"/>
              <a:stretch/>
            </p:blipFill>
            <p:spPr bwMode="auto">
              <a:xfrm>
                <a:off x="136504" y="144255"/>
                <a:ext cx="3553479" cy="2450983"/>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2">
                <a:extLst>
                  <a:ext uri="{FF2B5EF4-FFF2-40B4-BE49-F238E27FC236}">
                    <a16:creationId xmlns:a16="http://schemas.microsoft.com/office/drawing/2014/main" xmlns="" id="{4853CDC8-DE4E-48D0-95EA-4DFEB1418418}"/>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69736" t="53318" r="9389" b="13599"/>
              <a:stretch/>
            </p:blipFill>
            <p:spPr bwMode="auto">
              <a:xfrm>
                <a:off x="3650653" y="145751"/>
                <a:ext cx="2761981" cy="2450983"/>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21" name="Picture 2">
              <a:extLst>
                <a:ext uri="{FF2B5EF4-FFF2-40B4-BE49-F238E27FC236}">
                  <a16:creationId xmlns:a16="http://schemas.microsoft.com/office/drawing/2014/main" xmlns="" id="{6C78C720-C93A-4FB7-902E-121A1358A1E1}"/>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30656" t="54562" r="59237" b="41512"/>
            <a:stretch/>
          </p:blipFill>
          <p:spPr bwMode="auto">
            <a:xfrm>
              <a:off x="5440125" y="1528262"/>
              <a:ext cx="1337187" cy="290833"/>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4" name="Group 23">
            <a:extLst>
              <a:ext uri="{FF2B5EF4-FFF2-40B4-BE49-F238E27FC236}">
                <a16:creationId xmlns:a16="http://schemas.microsoft.com/office/drawing/2014/main" xmlns="" id="{DD6DCA79-6D14-4F65-AC11-CC9F4A9FCFB8}"/>
              </a:ext>
            </a:extLst>
          </p:cNvPr>
          <p:cNvGrpSpPr/>
          <p:nvPr/>
        </p:nvGrpSpPr>
        <p:grpSpPr>
          <a:xfrm>
            <a:off x="7421120" y="2307219"/>
            <a:ext cx="3959165" cy="802968"/>
            <a:chOff x="22899" y="65821"/>
            <a:chExt cx="3959165" cy="802968"/>
          </a:xfrm>
        </p:grpSpPr>
        <p:pic>
          <p:nvPicPr>
            <p:cNvPr id="3078" name="Picture 6">
              <a:extLst>
                <a:ext uri="{FF2B5EF4-FFF2-40B4-BE49-F238E27FC236}">
                  <a16:creationId xmlns:a16="http://schemas.microsoft.com/office/drawing/2014/main" xmlns="" id="{35D01965-4D53-4B28-874C-4675623C0E9A}"/>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1" t="24097" r="57440" b="64962"/>
            <a:stretch/>
          </p:blipFill>
          <p:spPr bwMode="auto">
            <a:xfrm>
              <a:off x="22900" y="65821"/>
              <a:ext cx="3939500" cy="401484"/>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6">
              <a:extLst>
                <a:ext uri="{FF2B5EF4-FFF2-40B4-BE49-F238E27FC236}">
                  <a16:creationId xmlns:a16="http://schemas.microsoft.com/office/drawing/2014/main" xmlns="" id="{93B79B6E-AAF5-4AB6-A842-5A00AE185678}"/>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1" t="45799" r="92883" b="43259"/>
            <a:stretch/>
          </p:blipFill>
          <p:spPr bwMode="auto">
            <a:xfrm>
              <a:off x="22899" y="467305"/>
              <a:ext cx="723798" cy="401484"/>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6">
              <a:extLst>
                <a:ext uri="{FF2B5EF4-FFF2-40B4-BE49-F238E27FC236}">
                  <a16:creationId xmlns:a16="http://schemas.microsoft.com/office/drawing/2014/main" xmlns="" id="{65567B3E-19CD-454E-B206-17B5A08DE461}"/>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1" t="70964" r="65047" b="19122"/>
            <a:stretch/>
          </p:blipFill>
          <p:spPr bwMode="auto">
            <a:xfrm>
              <a:off x="746698" y="476317"/>
              <a:ext cx="3235366" cy="382639"/>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xmlns="" val="1675599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3DBC7EB-5DFF-4B65-84C2-49EBA96BB115}"/>
              </a:ext>
            </a:extLst>
          </p:cNvPr>
          <p:cNvSpPr>
            <a:spLocks noGrp="1"/>
          </p:cNvSpPr>
          <p:nvPr>
            <p:ph idx="1"/>
          </p:nvPr>
        </p:nvSpPr>
        <p:spPr>
          <a:xfrm>
            <a:off x="0" y="-100158"/>
            <a:ext cx="12192000" cy="2022262"/>
          </a:xfrm>
        </p:spPr>
        <p:txBody>
          <a:bodyPr>
            <a:normAutofit/>
          </a:bodyPr>
          <a:lstStyle/>
          <a:p>
            <a:pPr marL="0" indent="0" rtl="0">
              <a:spcBef>
                <a:spcPts val="1800"/>
              </a:spcBef>
              <a:spcAft>
                <a:spcPts val="600"/>
              </a:spcAft>
              <a:buNone/>
            </a:pPr>
            <a:r>
              <a:rPr lang="en-US" sz="2400" b="1" i="0" u="none" strike="noStrike" dirty="0">
                <a:effectLst/>
                <a:latin typeface="Arial" panose="020B0604020202020204" pitchFamily="34" charset="0"/>
              </a:rPr>
              <a:t>LOGICAL OPERATORS </a:t>
            </a:r>
            <a:endParaRPr lang="en-US" sz="2400" b="1" dirty="0">
              <a:effectLst/>
            </a:endParaRPr>
          </a:p>
          <a:p>
            <a:pPr marL="0" indent="0" rtl="0" fontAlgn="base">
              <a:spcBef>
                <a:spcPts val="0"/>
              </a:spcBef>
              <a:spcAft>
                <a:spcPts val="0"/>
              </a:spcAft>
              <a:buNone/>
            </a:pPr>
            <a:r>
              <a:rPr lang="en-US" b="0" i="0" u="none" strike="noStrike" dirty="0">
                <a:effectLst/>
                <a:latin typeface="Arial" panose="020B0604020202020204" pitchFamily="34" charset="0"/>
              </a:rPr>
              <a:t>AND : Logical AND compares between two Booleans as expressions and returns true when both expressions are true.</a:t>
            </a:r>
            <a:endParaRPr lang="en-US" b="0" dirty="0">
              <a:effectLst/>
            </a:endParaRPr>
          </a:p>
          <a:p>
            <a:pPr marL="0" indent="0" rtl="0" fontAlgn="base">
              <a:spcBef>
                <a:spcPts val="0"/>
              </a:spcBef>
              <a:spcAft>
                <a:spcPts val="0"/>
              </a:spcAft>
              <a:buNone/>
            </a:pPr>
            <a:r>
              <a:rPr lang="en-US" b="0" i="0" u="none" strike="noStrike" dirty="0">
                <a:effectLst/>
                <a:latin typeface="Arial" panose="020B0604020202020204" pitchFamily="34" charset="0"/>
              </a:rPr>
              <a:t>OR : Logical OR compares between two Booleans as an expression and returns true when one of the expressions is true.</a:t>
            </a:r>
            <a:endParaRPr lang="en-US" b="0" dirty="0">
              <a:effectLst/>
            </a:endParaRPr>
          </a:p>
          <a:p>
            <a:pPr marL="0" indent="0" rtl="0" fontAlgn="base">
              <a:spcBef>
                <a:spcPts val="0"/>
              </a:spcBef>
              <a:spcAft>
                <a:spcPts val="0"/>
              </a:spcAft>
              <a:buNone/>
            </a:pPr>
            <a:r>
              <a:rPr lang="en-US" b="0" i="0" u="none" strike="noStrike" dirty="0">
                <a:effectLst/>
                <a:latin typeface="Arial" panose="020B0604020202020204" pitchFamily="34" charset="0"/>
              </a:rPr>
              <a:t>NOT</a:t>
            </a:r>
            <a:r>
              <a:rPr lang="en-US" dirty="0">
                <a:latin typeface="Arial" panose="020B0604020202020204" pitchFamily="34" charset="0"/>
              </a:rPr>
              <a:t> : </a:t>
            </a:r>
            <a:r>
              <a:rPr lang="en-US" b="0" i="0" u="none" strike="noStrike" dirty="0">
                <a:effectLst/>
                <a:latin typeface="Arial" panose="020B0604020202020204" pitchFamily="34" charset="0"/>
              </a:rPr>
              <a:t>Not takes a single Boolean as an argument and changes its value from false to true or from true to false.</a:t>
            </a:r>
            <a:endParaRPr lang="en-IN" dirty="0"/>
          </a:p>
        </p:txBody>
      </p:sp>
      <p:pic>
        <p:nvPicPr>
          <p:cNvPr id="4102" name="Picture 6">
            <a:extLst>
              <a:ext uri="{FF2B5EF4-FFF2-40B4-BE49-F238E27FC236}">
                <a16:creationId xmlns:a16="http://schemas.microsoft.com/office/drawing/2014/main" xmlns="" id="{8455ECDD-B973-4A03-BCBF-3DDB5B68961E}"/>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484" t="33012" r="59981" b="54292"/>
          <a:stretch/>
        </p:blipFill>
        <p:spPr bwMode="auto">
          <a:xfrm>
            <a:off x="3026146" y="3075858"/>
            <a:ext cx="5629963" cy="10173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 name="Group 11">
            <a:extLst>
              <a:ext uri="{FF2B5EF4-FFF2-40B4-BE49-F238E27FC236}">
                <a16:creationId xmlns:a16="http://schemas.microsoft.com/office/drawing/2014/main" xmlns="" id="{14D2E79C-E832-494A-8208-B58A60539EF1}"/>
              </a:ext>
            </a:extLst>
          </p:cNvPr>
          <p:cNvGrpSpPr/>
          <p:nvPr/>
        </p:nvGrpSpPr>
        <p:grpSpPr>
          <a:xfrm>
            <a:off x="1942127" y="4273255"/>
            <a:ext cx="8483826" cy="1325284"/>
            <a:chOff x="624606" y="1380720"/>
            <a:chExt cx="7416840" cy="1190332"/>
          </a:xfrm>
        </p:grpSpPr>
        <p:pic>
          <p:nvPicPr>
            <p:cNvPr id="4104" name="Picture 8">
              <a:extLst>
                <a:ext uri="{FF2B5EF4-FFF2-40B4-BE49-F238E27FC236}">
                  <a16:creationId xmlns:a16="http://schemas.microsoft.com/office/drawing/2014/main" xmlns="" id="{091EE476-69ED-4780-BC1A-B2BBC5C696EE}"/>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86001" t="68135" b="12023"/>
            <a:stretch/>
          </p:blipFill>
          <p:spPr bwMode="auto">
            <a:xfrm>
              <a:off x="6611218" y="1430766"/>
              <a:ext cx="1430228" cy="114028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a:extLst>
                <a:ext uri="{FF2B5EF4-FFF2-40B4-BE49-F238E27FC236}">
                  <a16:creationId xmlns:a16="http://schemas.microsoft.com/office/drawing/2014/main" xmlns="" id="{8074D76E-FC64-4321-86E2-BA9D6DE2F99D}"/>
                </a:ext>
              </a:extLst>
            </p:cNvPr>
            <p:cNvGrpSpPr/>
            <p:nvPr/>
          </p:nvGrpSpPr>
          <p:grpSpPr>
            <a:xfrm>
              <a:off x="624606" y="1380720"/>
              <a:ext cx="5986611" cy="1181506"/>
              <a:chOff x="503088" y="1232072"/>
              <a:chExt cx="5986611" cy="1181506"/>
            </a:xfrm>
          </p:grpSpPr>
          <p:pic>
            <p:nvPicPr>
              <p:cNvPr id="9" name="Picture 8">
                <a:extLst>
                  <a:ext uri="{FF2B5EF4-FFF2-40B4-BE49-F238E27FC236}">
                    <a16:creationId xmlns:a16="http://schemas.microsoft.com/office/drawing/2014/main" xmlns="" id="{DB88E2A4-8EDB-4D74-BD0D-82E4D527A7DB}"/>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3128" t="67289" r="31405" b="12287"/>
              <a:stretch/>
            </p:blipFill>
            <p:spPr bwMode="auto">
              <a:xfrm>
                <a:off x="1816081" y="1232211"/>
                <a:ext cx="4673618" cy="118136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a:extLst>
                  <a:ext uri="{FF2B5EF4-FFF2-40B4-BE49-F238E27FC236}">
                    <a16:creationId xmlns:a16="http://schemas.microsoft.com/office/drawing/2014/main" xmlns="" id="{E3CBBC95-9E6A-44DF-B6FE-84C3368304F7}"/>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59118" t="69270" r="21259" b="26965"/>
              <a:stretch/>
            </p:blipFill>
            <p:spPr bwMode="auto">
              <a:xfrm>
                <a:off x="4472640" y="1357166"/>
                <a:ext cx="2017059" cy="21778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a:extLst>
                  <a:ext uri="{FF2B5EF4-FFF2-40B4-BE49-F238E27FC236}">
                    <a16:creationId xmlns:a16="http://schemas.microsoft.com/office/drawing/2014/main" xmlns="" id="{C76066FE-FDDE-4CAD-B47B-0B5BE059E5EE}"/>
                  </a:ext>
                </a:extLst>
              </p:cNvPr>
              <p:cNvGrpSpPr/>
              <p:nvPr/>
            </p:nvGrpSpPr>
            <p:grpSpPr>
              <a:xfrm>
                <a:off x="503088" y="1232072"/>
                <a:ext cx="1351417" cy="1181367"/>
                <a:chOff x="2586287" y="1400196"/>
                <a:chExt cx="1351417" cy="1181367"/>
              </a:xfrm>
            </p:grpSpPr>
            <p:pic>
              <p:nvPicPr>
                <p:cNvPr id="8" name="Picture 7">
                  <a:extLst>
                    <a:ext uri="{FF2B5EF4-FFF2-40B4-BE49-F238E27FC236}">
                      <a16:creationId xmlns:a16="http://schemas.microsoft.com/office/drawing/2014/main" xmlns="" id="{CB68534A-9B94-442F-9738-F13BB5A47D67}"/>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990" t="67289" r="85863" b="12287"/>
                <a:stretch/>
              </p:blipFill>
              <p:spPr bwMode="auto">
                <a:xfrm>
                  <a:off x="2586287" y="1400196"/>
                  <a:ext cx="1351417" cy="1181367"/>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a:extLst>
                    <a:ext uri="{FF2B5EF4-FFF2-40B4-BE49-F238E27FC236}">
                      <a16:creationId xmlns:a16="http://schemas.microsoft.com/office/drawing/2014/main" xmlns="" id="{17523BB6-819A-4F88-9788-D7F0F9C482B1}"/>
                    </a:ext>
                  </a:extLst>
                </p:cNvPr>
                <p:cNvPicPr>
                  <a:picLocks noChangeAspect="1"/>
                </p:cNvPicPr>
                <p:nvPr/>
              </p:nvPicPr>
              <p:blipFill>
                <a:blip r:embed="rId3"/>
                <a:stretch>
                  <a:fillRect/>
                </a:stretch>
              </p:blipFill>
              <p:spPr>
                <a:xfrm>
                  <a:off x="3382701" y="1498899"/>
                  <a:ext cx="548688" cy="190517"/>
                </a:xfrm>
                <a:prstGeom prst="rect">
                  <a:avLst/>
                </a:prstGeom>
              </p:spPr>
            </p:pic>
            <p:pic>
              <p:nvPicPr>
                <p:cNvPr id="7" name="Picture 6">
                  <a:extLst>
                    <a:ext uri="{FF2B5EF4-FFF2-40B4-BE49-F238E27FC236}">
                      <a16:creationId xmlns:a16="http://schemas.microsoft.com/office/drawing/2014/main" xmlns="" id="{C8DE0ECF-0F2B-4B8B-8356-8FE023570455}"/>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0001" t="68580" r="85056" b="27135"/>
                <a:stretch/>
              </p:blipFill>
              <p:spPr bwMode="auto">
                <a:xfrm>
                  <a:off x="3025878" y="1453570"/>
                  <a:ext cx="508094" cy="247815"/>
                </a:xfrm>
                <a:prstGeom prst="rect">
                  <a:avLst/>
                </a:prstGeom>
                <a:noFill/>
                <a:extLst>
                  <a:ext uri="{909E8E84-426E-40DD-AFC4-6F175D3DCCD1}">
                    <a14:hiddenFill xmlns:a14="http://schemas.microsoft.com/office/drawing/2010/main" xmlns="">
                      <a:solidFill>
                        <a:srgbClr val="FFFFFF"/>
                      </a:solidFill>
                    </a14:hiddenFill>
                  </a:ext>
                </a:extLst>
              </p:spPr>
            </p:pic>
          </p:grpSp>
        </p:grpSp>
      </p:grpSp>
    </p:spTree>
    <p:extLst>
      <p:ext uri="{BB962C8B-B14F-4D97-AF65-F5344CB8AC3E}">
        <p14:creationId xmlns:p14="http://schemas.microsoft.com/office/powerpoint/2010/main" xmlns="" val="1698279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E51C69-9440-4DF8-BB0E-25A870B95FC9}"/>
              </a:ext>
            </a:extLst>
          </p:cNvPr>
          <p:cNvSpPr>
            <a:spLocks noGrp="1"/>
          </p:cNvSpPr>
          <p:nvPr>
            <p:ph type="title"/>
          </p:nvPr>
        </p:nvSpPr>
        <p:spPr>
          <a:xfrm>
            <a:off x="810001" y="581658"/>
            <a:ext cx="10571998" cy="970450"/>
          </a:xfrm>
        </p:spPr>
        <p:txBody>
          <a:bodyPr/>
          <a:lstStyle/>
          <a:p>
            <a:r>
              <a:rPr lang="en-US" sz="4000" b="0" i="0" u="none" strike="noStrike" dirty="0">
                <a:effectLst/>
                <a:latin typeface="Arial" panose="020B0604020202020204" pitchFamily="34" charset="0"/>
              </a:rPr>
              <a:t>LOGICAL OPERATORS </a:t>
            </a:r>
            <a:br>
              <a:rPr lang="en-US" sz="4000" b="0" i="0" u="none" strike="noStrike" dirty="0">
                <a:effectLst/>
                <a:latin typeface="Arial" panose="020B0604020202020204" pitchFamily="34" charset="0"/>
              </a:rPr>
            </a:br>
            <a:r>
              <a:rPr lang="en-US" sz="3200" b="0" i="0" u="none" strike="noStrike" dirty="0">
                <a:effectLst/>
                <a:latin typeface="Arial" panose="020B0604020202020204" pitchFamily="34" charset="0"/>
              </a:rPr>
              <a:t>											-</a:t>
            </a:r>
            <a:r>
              <a:rPr lang="en-US" sz="2400" b="0" i="0" u="none" strike="noStrike" dirty="0">
                <a:effectLst/>
                <a:latin typeface="Arial" panose="020B0604020202020204" pitchFamily="34" charset="0"/>
              </a:rPr>
              <a:t>CONTD.</a:t>
            </a:r>
            <a:endParaRPr lang="en-IN" dirty="0"/>
          </a:p>
        </p:txBody>
      </p:sp>
      <p:pic>
        <p:nvPicPr>
          <p:cNvPr id="4" name="Picture 4">
            <a:extLst>
              <a:ext uri="{FF2B5EF4-FFF2-40B4-BE49-F238E27FC236}">
                <a16:creationId xmlns:a16="http://schemas.microsoft.com/office/drawing/2014/main" xmlns="" id="{84D409C7-84A7-4A8B-B203-40DAF4924B1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xmlns="" val="0"/>
              </a:ext>
            </a:extLst>
          </a:blip>
          <a:srcRect l="427" t="69366" r="46520" b="5797"/>
          <a:stretch/>
        </p:blipFill>
        <p:spPr bwMode="auto">
          <a:xfrm>
            <a:off x="2635050" y="4679576"/>
            <a:ext cx="7198659" cy="189565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5" name="Group 4">
            <a:extLst>
              <a:ext uri="{FF2B5EF4-FFF2-40B4-BE49-F238E27FC236}">
                <a16:creationId xmlns:a16="http://schemas.microsoft.com/office/drawing/2014/main" xmlns="" id="{9F1989B3-A8BD-41FC-AD21-BDEE399B68EE}"/>
              </a:ext>
            </a:extLst>
          </p:cNvPr>
          <p:cNvGrpSpPr/>
          <p:nvPr/>
        </p:nvGrpSpPr>
        <p:grpSpPr>
          <a:xfrm>
            <a:off x="2848872" y="2556910"/>
            <a:ext cx="6771013" cy="1266918"/>
            <a:chOff x="304689" y="5219428"/>
            <a:chExt cx="6771013" cy="1266918"/>
          </a:xfrm>
        </p:grpSpPr>
        <p:pic>
          <p:nvPicPr>
            <p:cNvPr id="6" name="Picture 2">
              <a:extLst>
                <a:ext uri="{FF2B5EF4-FFF2-40B4-BE49-F238E27FC236}">
                  <a16:creationId xmlns:a16="http://schemas.microsoft.com/office/drawing/2014/main" xmlns="" id="{0D10D0F4-24DB-4635-8C0A-23112AA7C6F5}"/>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583" t="47928" r="48147" b="44832"/>
            <a:stretch/>
          </p:blipFill>
          <p:spPr bwMode="auto">
            <a:xfrm>
              <a:off x="304689" y="5219428"/>
              <a:ext cx="6767780" cy="536795"/>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a:extLst>
                <a:ext uri="{FF2B5EF4-FFF2-40B4-BE49-F238E27FC236}">
                  <a16:creationId xmlns:a16="http://schemas.microsoft.com/office/drawing/2014/main" xmlns="" id="{566E31B4-34CB-4536-A72F-4DA5CE02B16C}"/>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583" t="66571" r="48147" b="23584"/>
            <a:stretch/>
          </p:blipFill>
          <p:spPr bwMode="auto">
            <a:xfrm>
              <a:off x="307922" y="5756378"/>
              <a:ext cx="6767780" cy="729968"/>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1" name="Left Brace 10">
            <a:extLst>
              <a:ext uri="{FF2B5EF4-FFF2-40B4-BE49-F238E27FC236}">
                <a16:creationId xmlns:a16="http://schemas.microsoft.com/office/drawing/2014/main" xmlns="" id="{AF0E9A40-FC39-43EC-9AA2-35A16EB10C65}"/>
              </a:ext>
            </a:extLst>
          </p:cNvPr>
          <p:cNvSpPr/>
          <p:nvPr/>
        </p:nvSpPr>
        <p:spPr>
          <a:xfrm rot="16200000">
            <a:off x="7479192" y="2925120"/>
            <a:ext cx="178962" cy="35366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xmlns="" id="{C34109E3-8C05-4A8D-8112-3EA9FE04537B}"/>
              </a:ext>
            </a:extLst>
          </p:cNvPr>
          <p:cNvSpPr/>
          <p:nvPr/>
        </p:nvSpPr>
        <p:spPr>
          <a:xfrm rot="5400000" flipV="1">
            <a:off x="4189144" y="4521543"/>
            <a:ext cx="178962" cy="35366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xmlns="" id="{9C444B2B-0661-4E6E-A9BE-F305915D8DA8}"/>
              </a:ext>
            </a:extLst>
          </p:cNvPr>
          <p:cNvSpPr/>
          <p:nvPr/>
        </p:nvSpPr>
        <p:spPr>
          <a:xfrm rot="5400000" flipV="1">
            <a:off x="5471098" y="4521542"/>
            <a:ext cx="178962" cy="35366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xmlns="" id="{704D24EF-EFA2-4AE0-9A49-07E0DD9783AF}"/>
              </a:ext>
            </a:extLst>
          </p:cNvPr>
          <p:cNvSpPr txBox="1"/>
          <p:nvPr/>
        </p:nvSpPr>
        <p:spPr>
          <a:xfrm>
            <a:off x="6347012" y="3240625"/>
            <a:ext cx="2590774" cy="338554"/>
          </a:xfrm>
          <a:prstGeom prst="rect">
            <a:avLst/>
          </a:prstGeom>
          <a:noFill/>
        </p:spPr>
        <p:txBody>
          <a:bodyPr wrap="none" rtlCol="0">
            <a:spAutoFit/>
          </a:bodyPr>
          <a:lstStyle/>
          <a:p>
            <a:r>
              <a:rPr lang="en-IN" sz="1600" dirty="0"/>
              <a:t>OR LOGICAL OPERATOR</a:t>
            </a:r>
          </a:p>
        </p:txBody>
      </p:sp>
      <p:sp>
        <p:nvSpPr>
          <p:cNvPr id="15" name="TextBox 14">
            <a:extLst>
              <a:ext uri="{FF2B5EF4-FFF2-40B4-BE49-F238E27FC236}">
                <a16:creationId xmlns:a16="http://schemas.microsoft.com/office/drawing/2014/main" xmlns="" id="{CA516BA3-81BD-462E-B884-695221406BFD}"/>
              </a:ext>
            </a:extLst>
          </p:cNvPr>
          <p:cNvSpPr txBox="1"/>
          <p:nvPr/>
        </p:nvSpPr>
        <p:spPr>
          <a:xfrm>
            <a:off x="5455464" y="4234999"/>
            <a:ext cx="2590774" cy="338554"/>
          </a:xfrm>
          <a:prstGeom prst="rect">
            <a:avLst/>
          </a:prstGeom>
          <a:noFill/>
        </p:spPr>
        <p:txBody>
          <a:bodyPr wrap="none" rtlCol="0">
            <a:spAutoFit/>
          </a:bodyPr>
          <a:lstStyle/>
          <a:p>
            <a:r>
              <a:rPr lang="en-IN" sz="1600" dirty="0"/>
              <a:t>OR LOGICAL OPERATOR</a:t>
            </a:r>
          </a:p>
        </p:txBody>
      </p:sp>
      <p:sp>
        <p:nvSpPr>
          <p:cNvPr id="16" name="TextBox 15">
            <a:extLst>
              <a:ext uri="{FF2B5EF4-FFF2-40B4-BE49-F238E27FC236}">
                <a16:creationId xmlns:a16="http://schemas.microsoft.com/office/drawing/2014/main" xmlns="" id="{7F3636E2-589C-4B43-BA16-22CBC3603E02}"/>
              </a:ext>
            </a:extLst>
          </p:cNvPr>
          <p:cNvSpPr txBox="1"/>
          <p:nvPr/>
        </p:nvSpPr>
        <p:spPr>
          <a:xfrm>
            <a:off x="2563906" y="4166987"/>
            <a:ext cx="2706190" cy="338554"/>
          </a:xfrm>
          <a:prstGeom prst="rect">
            <a:avLst/>
          </a:prstGeom>
          <a:noFill/>
        </p:spPr>
        <p:txBody>
          <a:bodyPr wrap="none" rtlCol="0">
            <a:spAutoFit/>
          </a:bodyPr>
          <a:lstStyle/>
          <a:p>
            <a:r>
              <a:rPr lang="en-IN" sz="1600" dirty="0"/>
              <a:t>NOT LOGICAL OPERATOR</a:t>
            </a:r>
          </a:p>
        </p:txBody>
      </p:sp>
      <p:sp>
        <p:nvSpPr>
          <p:cNvPr id="17" name="Left Brace 16">
            <a:extLst>
              <a:ext uri="{FF2B5EF4-FFF2-40B4-BE49-F238E27FC236}">
                <a16:creationId xmlns:a16="http://schemas.microsoft.com/office/drawing/2014/main" xmlns="" id="{4809EC43-F37E-4ACB-9501-BFE6117A5A21}"/>
              </a:ext>
            </a:extLst>
          </p:cNvPr>
          <p:cNvSpPr/>
          <p:nvPr/>
        </p:nvSpPr>
        <p:spPr>
          <a:xfrm rot="5400000" flipH="1">
            <a:off x="6275461" y="4907701"/>
            <a:ext cx="178962" cy="35366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19" name="Straight Arrow Connector 18">
            <a:extLst>
              <a:ext uri="{FF2B5EF4-FFF2-40B4-BE49-F238E27FC236}">
                <a16:creationId xmlns:a16="http://schemas.microsoft.com/office/drawing/2014/main" xmlns="" id="{2590807E-BC00-46D1-B3D9-E0BD107562B9}"/>
              </a:ext>
            </a:extLst>
          </p:cNvPr>
          <p:cNvCxnSpPr>
            <a:stCxn id="17" idx="1"/>
          </p:cNvCxnSpPr>
          <p:nvPr/>
        </p:nvCxnSpPr>
        <p:spPr>
          <a:xfrm>
            <a:off x="6364942" y="5174015"/>
            <a:ext cx="14612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B309E498-E0A8-494D-BF27-E81F78E7BCDA}"/>
              </a:ext>
            </a:extLst>
          </p:cNvPr>
          <p:cNvSpPr txBox="1"/>
          <p:nvPr/>
        </p:nvSpPr>
        <p:spPr>
          <a:xfrm>
            <a:off x="7885142" y="4995053"/>
            <a:ext cx="1693092" cy="338554"/>
          </a:xfrm>
          <a:prstGeom prst="rect">
            <a:avLst/>
          </a:prstGeom>
          <a:noFill/>
        </p:spPr>
        <p:txBody>
          <a:bodyPr wrap="none" rtlCol="0">
            <a:spAutoFit/>
          </a:bodyPr>
          <a:lstStyle/>
          <a:p>
            <a:r>
              <a:rPr lang="en-IN" sz="1600" dirty="0"/>
              <a:t>LIKE OPERATOR</a:t>
            </a:r>
          </a:p>
        </p:txBody>
      </p:sp>
    </p:spTree>
    <p:extLst>
      <p:ext uri="{BB962C8B-B14F-4D97-AF65-F5344CB8AC3E}">
        <p14:creationId xmlns:p14="http://schemas.microsoft.com/office/powerpoint/2010/main" xmlns="" val="938645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4EE532-8B56-434D-A8A4-F54584D3AF8D}"/>
              </a:ext>
            </a:extLst>
          </p:cNvPr>
          <p:cNvSpPr>
            <a:spLocks noGrp="1"/>
          </p:cNvSpPr>
          <p:nvPr>
            <p:ph type="title"/>
          </p:nvPr>
        </p:nvSpPr>
        <p:spPr>
          <a:xfrm>
            <a:off x="810001" y="318482"/>
            <a:ext cx="10571998" cy="1361440"/>
          </a:xfrm>
        </p:spPr>
        <p:txBody>
          <a:bodyPr/>
          <a:lstStyle/>
          <a:p>
            <a:pPr rtl="0">
              <a:spcBef>
                <a:spcPts val="1800"/>
              </a:spcBef>
              <a:spcAft>
                <a:spcPts val="600"/>
              </a:spcAft>
            </a:pPr>
            <a:r>
              <a:rPr lang="en-US" i="0" u="none" strike="noStrike" dirty="0">
                <a:solidFill>
                  <a:schemeClr val="tx1"/>
                </a:solidFill>
                <a:effectLst/>
                <a:latin typeface="Arial" panose="020B0604020202020204" pitchFamily="34" charset="0"/>
              </a:rPr>
              <a:t>DATE FUNCTION	</a:t>
            </a:r>
            <a:r>
              <a:rPr lang="en-US" sz="2800" i="0" u="none" strike="noStrike" dirty="0">
                <a:solidFill>
                  <a:schemeClr val="tx1"/>
                </a:solidFill>
                <a:latin typeface="Arial" panose="020B0604020202020204" pitchFamily="34" charset="0"/>
              </a:rPr>
              <a:t>	</a:t>
            </a:r>
            <a:r>
              <a:rPr lang="en-US" sz="2800" b="0" i="0" u="none" strike="noStrike" dirty="0">
                <a:solidFill>
                  <a:schemeClr val="tx1"/>
                </a:solidFill>
                <a:effectLst/>
                <a:latin typeface="Arial" panose="020B0604020202020204" pitchFamily="34" charset="0"/>
              </a:rPr>
              <a:t>Displays roll no, first name, last name and age of students by checking the difference between current date and DOB of students.</a:t>
            </a:r>
            <a:endParaRPr lang="en-IN" sz="5400" dirty="0">
              <a:solidFill>
                <a:schemeClr val="tx1"/>
              </a:solidFill>
            </a:endParaRPr>
          </a:p>
        </p:txBody>
      </p:sp>
      <p:pic>
        <p:nvPicPr>
          <p:cNvPr id="18434" name="Picture 2">
            <a:extLst>
              <a:ext uri="{FF2B5EF4-FFF2-40B4-BE49-F238E27FC236}">
                <a16:creationId xmlns:a16="http://schemas.microsoft.com/office/drawing/2014/main" xmlns="" id="{1C066B4C-73C1-4305-8A19-2CCD05C33AA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xmlns="" val="0"/>
              </a:ext>
            </a:extLst>
          </a:blip>
          <a:srcRect t="34056" b="3730"/>
          <a:stretch/>
        </p:blipFill>
        <p:spPr bwMode="auto">
          <a:xfrm>
            <a:off x="318561" y="2214880"/>
            <a:ext cx="11554878" cy="40436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392712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88900" ty="0" sx="100000" sy="100000" flip="none" algn="tl"/>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4E18A5C-A20D-4568-B4A7-59CF057D5A64}"/>
              </a:ext>
            </a:extLst>
          </p:cNvPr>
          <p:cNvSpPr txBox="1"/>
          <p:nvPr/>
        </p:nvSpPr>
        <p:spPr>
          <a:xfrm>
            <a:off x="595609" y="597697"/>
            <a:ext cx="11000781" cy="3000821"/>
          </a:xfrm>
          <a:prstGeom prst="rect">
            <a:avLst/>
          </a:prstGeom>
          <a:noFill/>
        </p:spPr>
        <p:txBody>
          <a:bodyPr wrap="square" rtlCol="0">
            <a:spAutoFit/>
          </a:bodyPr>
          <a:lstStyle/>
          <a:p>
            <a:pPr algn="ctr" rtl="0">
              <a:spcBef>
                <a:spcPts val="1800"/>
              </a:spcBef>
              <a:spcAft>
                <a:spcPts val="600"/>
              </a:spcAft>
            </a:pPr>
            <a:r>
              <a:rPr lang="en-US" sz="2800" b="1" i="0" u="sng" strike="noStrike" dirty="0">
                <a:effectLst/>
                <a:latin typeface="Arial" panose="020B0604020202020204" pitchFamily="34" charset="0"/>
              </a:rPr>
              <a:t>ORDER BY, GROUP BY, HAVING </a:t>
            </a:r>
          </a:p>
          <a:p>
            <a:pPr algn="ctr" rtl="0">
              <a:spcBef>
                <a:spcPts val="1800"/>
              </a:spcBef>
              <a:spcAft>
                <a:spcPts val="600"/>
              </a:spcAft>
            </a:pPr>
            <a:endParaRPr lang="en-US" sz="2800" b="1" i="0" u="sng" strike="noStrike" dirty="0">
              <a:effectLst/>
              <a:latin typeface="Arial" panose="020B0604020202020204" pitchFamily="34" charset="0"/>
            </a:endParaRPr>
          </a:p>
          <a:p>
            <a:pPr rtl="0" fontAlgn="base">
              <a:spcBef>
                <a:spcPts val="0"/>
              </a:spcBef>
              <a:spcAft>
                <a:spcPts val="0"/>
              </a:spcAft>
              <a:buFont typeface="+mj-lt"/>
              <a:buAutoNum type="arabicPeriod"/>
            </a:pPr>
            <a:r>
              <a:rPr lang="en-US" b="0" i="0" u="none" strike="noStrike" dirty="0">
                <a:effectLst/>
                <a:latin typeface="Arial" panose="020B0604020202020204" pitchFamily="34" charset="0"/>
              </a:rPr>
              <a:t>ORDER BY</a:t>
            </a:r>
            <a:r>
              <a:rPr lang="en-US" dirty="0">
                <a:latin typeface="Arial" panose="020B0604020202020204" pitchFamily="34" charset="0"/>
              </a:rPr>
              <a:t>     </a:t>
            </a:r>
            <a:r>
              <a:rPr lang="en-US" b="0" i="0" u="none" strike="noStrike" dirty="0">
                <a:effectLst/>
                <a:latin typeface="Arial" panose="020B0604020202020204" pitchFamily="34" charset="0"/>
              </a:rPr>
              <a:t>It is used to sort the result-set in ascending or descending order.</a:t>
            </a:r>
            <a:endParaRPr lang="en-US" b="0" dirty="0">
              <a:effectLst/>
            </a:endParaRPr>
          </a:p>
          <a:p>
            <a:pPr rtl="0" fontAlgn="base">
              <a:spcBef>
                <a:spcPts val="0"/>
              </a:spcBef>
              <a:spcAft>
                <a:spcPts val="0"/>
              </a:spcAft>
              <a:buFont typeface="+mj-lt"/>
              <a:buAutoNum type="arabicPeriod" startAt="2"/>
            </a:pPr>
            <a:r>
              <a:rPr lang="en-US" b="0" i="0" u="none" strike="noStrike" dirty="0">
                <a:effectLst/>
                <a:latin typeface="Arial" panose="020B0604020202020204" pitchFamily="34" charset="0"/>
              </a:rPr>
              <a:t>GROUP BY    It groups rows that have the same values into summary rows.</a:t>
            </a:r>
            <a:endParaRPr lang="en-US" b="0" dirty="0">
              <a:effectLst/>
            </a:endParaRPr>
          </a:p>
          <a:p>
            <a:pPr rtl="0" fontAlgn="base">
              <a:spcBef>
                <a:spcPts val="0"/>
              </a:spcBef>
              <a:spcAft>
                <a:spcPts val="0"/>
              </a:spcAft>
              <a:buFont typeface="+mj-lt"/>
              <a:buAutoNum type="arabicPeriod" startAt="3"/>
            </a:pPr>
            <a:r>
              <a:rPr lang="en-US" b="0" i="0" u="none" strike="noStrike" dirty="0">
                <a:effectLst/>
                <a:latin typeface="Arial" panose="020B0604020202020204" pitchFamily="34" charset="0"/>
              </a:rPr>
              <a:t>HAVING        The HAVING clause was added to SQL because the WHERE keyword cannot be used with 	aggregate functions.</a:t>
            </a:r>
            <a:endParaRPr lang="en-US" b="0" dirty="0">
              <a:effectLst/>
            </a:endParaRPr>
          </a:p>
          <a:p>
            <a:r>
              <a:rPr lang="en-US" dirty="0"/>
              <a:t/>
            </a:r>
            <a:br>
              <a:rPr lang="en-US" dirty="0"/>
            </a:br>
            <a:endParaRPr lang="en-IN" dirty="0"/>
          </a:p>
        </p:txBody>
      </p:sp>
      <p:grpSp>
        <p:nvGrpSpPr>
          <p:cNvPr id="23" name="Group 22">
            <a:extLst>
              <a:ext uri="{FF2B5EF4-FFF2-40B4-BE49-F238E27FC236}">
                <a16:creationId xmlns:a16="http://schemas.microsoft.com/office/drawing/2014/main" xmlns="" id="{285CAB68-3C93-444D-8908-D09FA7659449}"/>
              </a:ext>
            </a:extLst>
          </p:cNvPr>
          <p:cNvGrpSpPr/>
          <p:nvPr/>
        </p:nvGrpSpPr>
        <p:grpSpPr>
          <a:xfrm>
            <a:off x="4258232" y="2894056"/>
            <a:ext cx="6768355" cy="3963944"/>
            <a:chOff x="681315" y="3429000"/>
            <a:chExt cx="5906528" cy="3429000"/>
          </a:xfrm>
        </p:grpSpPr>
        <p:pic>
          <p:nvPicPr>
            <p:cNvPr id="25" name="Picture 24">
              <a:extLst>
                <a:ext uri="{FF2B5EF4-FFF2-40B4-BE49-F238E27FC236}">
                  <a16:creationId xmlns:a16="http://schemas.microsoft.com/office/drawing/2014/main" xmlns="" id="{1E20B54A-86F4-4C3D-B42C-6C6AFA89DA7D}"/>
                </a:ext>
              </a:extLst>
            </p:cNvPr>
            <p:cNvPicPr>
              <a:picLocks noChangeAspect="1"/>
            </p:cNvPicPr>
            <p:nvPr/>
          </p:nvPicPr>
          <p:blipFill rotWithShape="1">
            <a:blip r:embed="rId3"/>
            <a:srcRect r="59118" b="92167"/>
            <a:stretch/>
          </p:blipFill>
          <p:spPr>
            <a:xfrm>
              <a:off x="681315" y="3429000"/>
              <a:ext cx="5906528" cy="352957"/>
            </a:xfrm>
            <a:prstGeom prst="rect">
              <a:avLst/>
            </a:prstGeom>
          </p:spPr>
        </p:pic>
        <p:pic>
          <p:nvPicPr>
            <p:cNvPr id="28" name="Picture 27">
              <a:extLst>
                <a:ext uri="{FF2B5EF4-FFF2-40B4-BE49-F238E27FC236}">
                  <a16:creationId xmlns:a16="http://schemas.microsoft.com/office/drawing/2014/main" xmlns="" id="{277E725D-CCC5-4AE5-912E-F91996ECE106}"/>
                </a:ext>
              </a:extLst>
            </p:cNvPr>
            <p:cNvPicPr>
              <a:picLocks noChangeAspect="1"/>
            </p:cNvPicPr>
            <p:nvPr/>
          </p:nvPicPr>
          <p:blipFill rotWithShape="1">
            <a:blip r:embed="rId3"/>
            <a:srcRect l="42148" t="17918" r="36529"/>
            <a:stretch/>
          </p:blipFill>
          <p:spPr>
            <a:xfrm>
              <a:off x="3496233" y="3736937"/>
              <a:ext cx="2599766" cy="3121063"/>
            </a:xfrm>
            <a:prstGeom prst="rect">
              <a:avLst/>
            </a:prstGeom>
          </p:spPr>
        </p:pic>
        <p:pic>
          <p:nvPicPr>
            <p:cNvPr id="30" name="Picture 29">
              <a:extLst>
                <a:ext uri="{FF2B5EF4-FFF2-40B4-BE49-F238E27FC236}">
                  <a16:creationId xmlns:a16="http://schemas.microsoft.com/office/drawing/2014/main" xmlns="" id="{021B3639-634F-481E-9BB3-8793DC441F9B}"/>
                </a:ext>
              </a:extLst>
            </p:cNvPr>
            <p:cNvPicPr>
              <a:picLocks noChangeAspect="1"/>
            </p:cNvPicPr>
            <p:nvPr/>
          </p:nvPicPr>
          <p:blipFill rotWithShape="1">
            <a:blip r:embed="rId3"/>
            <a:srcRect t="17011" r="80441"/>
            <a:stretch/>
          </p:blipFill>
          <p:spPr>
            <a:xfrm>
              <a:off x="1111622" y="3702424"/>
              <a:ext cx="2384613" cy="3155576"/>
            </a:xfrm>
            <a:prstGeom prst="rect">
              <a:avLst/>
            </a:prstGeom>
          </p:spPr>
        </p:pic>
        <p:pic>
          <p:nvPicPr>
            <p:cNvPr id="29" name="Picture 28">
              <a:extLst>
                <a:ext uri="{FF2B5EF4-FFF2-40B4-BE49-F238E27FC236}">
                  <a16:creationId xmlns:a16="http://schemas.microsoft.com/office/drawing/2014/main" xmlns="" id="{5E5CBE31-428A-436F-8E4B-246488011949}"/>
                </a:ext>
              </a:extLst>
            </p:cNvPr>
            <p:cNvPicPr>
              <a:picLocks noChangeAspect="1"/>
            </p:cNvPicPr>
            <p:nvPr/>
          </p:nvPicPr>
          <p:blipFill rotWithShape="1">
            <a:blip r:embed="rId3"/>
            <a:srcRect l="19453" t="19805" r="74738" b="72362"/>
            <a:stretch/>
          </p:blipFill>
          <p:spPr>
            <a:xfrm>
              <a:off x="1949822" y="3806330"/>
              <a:ext cx="708211" cy="297853"/>
            </a:xfrm>
            <a:prstGeom prst="rect">
              <a:avLst/>
            </a:prstGeom>
          </p:spPr>
        </p:pic>
        <p:pic>
          <p:nvPicPr>
            <p:cNvPr id="18" name="Picture 17">
              <a:extLst>
                <a:ext uri="{FF2B5EF4-FFF2-40B4-BE49-F238E27FC236}">
                  <a16:creationId xmlns:a16="http://schemas.microsoft.com/office/drawing/2014/main" xmlns="" id="{FC759B60-D80F-409F-A345-1E70D43A5433}"/>
                </a:ext>
              </a:extLst>
            </p:cNvPr>
            <p:cNvPicPr>
              <a:picLocks noChangeAspect="1"/>
            </p:cNvPicPr>
            <p:nvPr/>
          </p:nvPicPr>
          <p:blipFill rotWithShape="1">
            <a:blip r:embed="rId3"/>
            <a:srcRect l="68456" t="21962" r="24485" b="71201"/>
            <a:stretch/>
          </p:blipFill>
          <p:spPr>
            <a:xfrm>
              <a:off x="4365810" y="3844207"/>
              <a:ext cx="860612" cy="259976"/>
            </a:xfrm>
            <a:prstGeom prst="rect">
              <a:avLst/>
            </a:prstGeom>
          </p:spPr>
        </p:pic>
      </p:grpSp>
    </p:spTree>
    <p:extLst>
      <p:ext uri="{BB962C8B-B14F-4D97-AF65-F5344CB8AC3E}">
        <p14:creationId xmlns:p14="http://schemas.microsoft.com/office/powerpoint/2010/main" xmlns="" val="3863808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8686E14-EF5B-472E-B878-2340D0F1FEF6}"/>
              </a:ext>
            </a:extLst>
          </p:cNvPr>
          <p:cNvPicPr>
            <a:picLocks noChangeAspect="1"/>
          </p:cNvPicPr>
          <p:nvPr/>
        </p:nvPicPr>
        <p:blipFill rotWithShape="1">
          <a:blip r:embed="rId3">
            <a:extLst>
              <a:ext uri="{28A0092B-C50C-407E-A947-70E740481C1C}">
                <a14:useLocalDpi xmlns:a14="http://schemas.microsoft.com/office/drawing/2010/main" xmlns="" val="0"/>
              </a:ext>
            </a:extLst>
          </a:blip>
          <a:srcRect t="29804" r="27133" b="41438"/>
          <a:stretch/>
        </p:blipFill>
        <p:spPr>
          <a:xfrm>
            <a:off x="116541" y="134470"/>
            <a:ext cx="10960638" cy="2433239"/>
          </a:xfrm>
          <a:prstGeom prst="rect">
            <a:avLst/>
          </a:prstGeom>
        </p:spPr>
      </p:pic>
      <p:pic>
        <p:nvPicPr>
          <p:cNvPr id="9" name="Picture 8">
            <a:extLst>
              <a:ext uri="{FF2B5EF4-FFF2-40B4-BE49-F238E27FC236}">
                <a16:creationId xmlns:a16="http://schemas.microsoft.com/office/drawing/2014/main" xmlns="" id="{B2A0915F-4D45-4820-B98A-5FFBC680B6F4}"/>
              </a:ext>
            </a:extLst>
          </p:cNvPr>
          <p:cNvPicPr>
            <a:picLocks noChangeAspect="1"/>
          </p:cNvPicPr>
          <p:nvPr/>
        </p:nvPicPr>
        <p:blipFill rotWithShape="1">
          <a:blip r:embed="rId4">
            <a:extLst>
              <a:ext uri="{28A0092B-C50C-407E-A947-70E740481C1C}">
                <a14:useLocalDpi xmlns:a14="http://schemas.microsoft.com/office/drawing/2010/main" xmlns="" val="0"/>
              </a:ext>
            </a:extLst>
          </a:blip>
          <a:srcRect t="29411" r="74073" b="66928"/>
          <a:stretch/>
        </p:blipFill>
        <p:spPr>
          <a:xfrm>
            <a:off x="381711" y="4199951"/>
            <a:ext cx="4871274" cy="386827"/>
          </a:xfrm>
          <a:prstGeom prst="rect">
            <a:avLst/>
          </a:prstGeom>
        </p:spPr>
      </p:pic>
      <p:grpSp>
        <p:nvGrpSpPr>
          <p:cNvPr id="18" name="Group 17">
            <a:extLst>
              <a:ext uri="{FF2B5EF4-FFF2-40B4-BE49-F238E27FC236}">
                <a16:creationId xmlns:a16="http://schemas.microsoft.com/office/drawing/2014/main" xmlns="" id="{F558188A-2289-43FF-A317-2841CCCE8F6A}"/>
              </a:ext>
            </a:extLst>
          </p:cNvPr>
          <p:cNvGrpSpPr/>
          <p:nvPr/>
        </p:nvGrpSpPr>
        <p:grpSpPr>
          <a:xfrm>
            <a:off x="5438316" y="2936812"/>
            <a:ext cx="6753684" cy="3921188"/>
            <a:chOff x="3137648" y="2962833"/>
            <a:chExt cx="5491018" cy="3065929"/>
          </a:xfrm>
        </p:grpSpPr>
        <p:pic>
          <p:nvPicPr>
            <p:cNvPr id="11" name="Picture 10">
              <a:extLst>
                <a:ext uri="{FF2B5EF4-FFF2-40B4-BE49-F238E27FC236}">
                  <a16:creationId xmlns:a16="http://schemas.microsoft.com/office/drawing/2014/main" xmlns="" id="{2AAF9D67-E63C-4984-BC07-7B0AA2A4F4B8}"/>
                </a:ext>
              </a:extLst>
            </p:cNvPr>
            <p:cNvPicPr>
              <a:picLocks noChangeAspect="1"/>
            </p:cNvPicPr>
            <p:nvPr/>
          </p:nvPicPr>
          <p:blipFill rotWithShape="1">
            <a:blip r:embed="rId4">
              <a:extLst>
                <a:ext uri="{28A0092B-C50C-407E-A947-70E740481C1C}">
                  <a14:useLocalDpi xmlns:a14="http://schemas.microsoft.com/office/drawing/2010/main" xmlns="" val="0"/>
                </a:ext>
              </a:extLst>
            </a:blip>
            <a:srcRect l="40824" t="40261" r="40388" b="15032"/>
            <a:stretch/>
          </p:blipFill>
          <p:spPr>
            <a:xfrm>
              <a:off x="6338048" y="2962833"/>
              <a:ext cx="2290618" cy="3065929"/>
            </a:xfrm>
            <a:prstGeom prst="rect">
              <a:avLst/>
            </a:prstGeom>
          </p:spPr>
        </p:pic>
        <p:pic>
          <p:nvPicPr>
            <p:cNvPr id="12" name="Picture 11">
              <a:extLst>
                <a:ext uri="{FF2B5EF4-FFF2-40B4-BE49-F238E27FC236}">
                  <a16:creationId xmlns:a16="http://schemas.microsoft.com/office/drawing/2014/main" xmlns="" id="{CE11FCA0-D3F8-4CBD-973D-010178F82B1D}"/>
                </a:ext>
              </a:extLst>
            </p:cNvPr>
            <p:cNvPicPr>
              <a:picLocks noChangeAspect="1"/>
            </p:cNvPicPr>
            <p:nvPr/>
          </p:nvPicPr>
          <p:blipFill rotWithShape="1">
            <a:blip r:embed="rId4">
              <a:extLst>
                <a:ext uri="{28A0092B-C50C-407E-A947-70E740481C1C}">
                  <a14:useLocalDpi xmlns:a14="http://schemas.microsoft.com/office/drawing/2010/main" xmlns="" val="0"/>
                </a:ext>
              </a:extLst>
            </a:blip>
            <a:srcRect t="40261" r="73750" b="15032"/>
            <a:stretch/>
          </p:blipFill>
          <p:spPr>
            <a:xfrm>
              <a:off x="3137648" y="2962833"/>
              <a:ext cx="3200400" cy="3065929"/>
            </a:xfrm>
            <a:prstGeom prst="rect">
              <a:avLst/>
            </a:prstGeom>
          </p:spPr>
        </p:pic>
        <p:pic>
          <p:nvPicPr>
            <p:cNvPr id="10" name="Picture 9">
              <a:extLst>
                <a:ext uri="{FF2B5EF4-FFF2-40B4-BE49-F238E27FC236}">
                  <a16:creationId xmlns:a16="http://schemas.microsoft.com/office/drawing/2014/main" xmlns="" id="{41466211-21BA-478E-8ABB-C38117578513}"/>
                </a:ext>
              </a:extLst>
            </p:cNvPr>
            <p:cNvPicPr>
              <a:picLocks noChangeAspect="1"/>
            </p:cNvPicPr>
            <p:nvPr/>
          </p:nvPicPr>
          <p:blipFill rotWithShape="1">
            <a:blip r:embed="rId4">
              <a:extLst>
                <a:ext uri="{28A0092B-C50C-407E-A947-70E740481C1C}">
                  <a14:useLocalDpi xmlns:a14="http://schemas.microsoft.com/office/drawing/2010/main" xmlns="" val="0"/>
                </a:ext>
              </a:extLst>
            </a:blip>
            <a:srcRect l="67043" t="40261" r="23823" b="55025"/>
            <a:stretch/>
          </p:blipFill>
          <p:spPr>
            <a:xfrm>
              <a:off x="7356492" y="2962833"/>
              <a:ext cx="1113526" cy="323273"/>
            </a:xfrm>
            <a:prstGeom prst="rect">
              <a:avLst/>
            </a:prstGeom>
          </p:spPr>
        </p:pic>
        <p:pic>
          <p:nvPicPr>
            <p:cNvPr id="14" name="Picture 13">
              <a:extLst>
                <a:ext uri="{FF2B5EF4-FFF2-40B4-BE49-F238E27FC236}">
                  <a16:creationId xmlns:a16="http://schemas.microsoft.com/office/drawing/2014/main" xmlns="" id="{E266E514-788B-4B74-8961-CE9C0182DA42}"/>
                </a:ext>
              </a:extLst>
            </p:cNvPr>
            <p:cNvPicPr>
              <a:picLocks noChangeAspect="1"/>
            </p:cNvPicPr>
            <p:nvPr/>
          </p:nvPicPr>
          <p:blipFill>
            <a:blip r:embed="rId5"/>
            <a:stretch>
              <a:fillRect/>
            </a:stretch>
          </p:blipFill>
          <p:spPr>
            <a:xfrm>
              <a:off x="4546555" y="3078928"/>
              <a:ext cx="533446" cy="182896"/>
            </a:xfrm>
            <a:prstGeom prst="rect">
              <a:avLst/>
            </a:prstGeom>
          </p:spPr>
        </p:pic>
        <p:pic>
          <p:nvPicPr>
            <p:cNvPr id="16" name="Picture 15">
              <a:extLst>
                <a:ext uri="{FF2B5EF4-FFF2-40B4-BE49-F238E27FC236}">
                  <a16:creationId xmlns:a16="http://schemas.microsoft.com/office/drawing/2014/main" xmlns="" id="{1BFB1FCE-5E14-44DA-A551-815EAD8FAB62}"/>
                </a:ext>
              </a:extLst>
            </p:cNvPr>
            <p:cNvPicPr>
              <a:picLocks noChangeAspect="1"/>
            </p:cNvPicPr>
            <p:nvPr/>
          </p:nvPicPr>
          <p:blipFill>
            <a:blip r:embed="rId6"/>
            <a:stretch>
              <a:fillRect/>
            </a:stretch>
          </p:blipFill>
          <p:spPr>
            <a:xfrm>
              <a:off x="5482086" y="3115229"/>
              <a:ext cx="693480" cy="152413"/>
            </a:xfrm>
            <a:prstGeom prst="rect">
              <a:avLst/>
            </a:prstGeom>
          </p:spPr>
        </p:pic>
      </p:grpSp>
      <p:pic>
        <p:nvPicPr>
          <p:cNvPr id="19" name="Picture 18">
            <a:extLst>
              <a:ext uri="{FF2B5EF4-FFF2-40B4-BE49-F238E27FC236}">
                <a16:creationId xmlns:a16="http://schemas.microsoft.com/office/drawing/2014/main" xmlns="" id="{6F934188-6CB1-49D3-8345-4CF54A54406D}"/>
              </a:ext>
            </a:extLst>
          </p:cNvPr>
          <p:cNvPicPr>
            <a:picLocks noChangeAspect="1"/>
          </p:cNvPicPr>
          <p:nvPr/>
        </p:nvPicPr>
        <p:blipFill rotWithShape="1">
          <a:blip r:embed="rId4">
            <a:extLst>
              <a:ext uri="{28A0092B-C50C-407E-A947-70E740481C1C}">
                <a14:useLocalDpi xmlns:a14="http://schemas.microsoft.com/office/drawing/2010/main" xmlns="" val="0"/>
              </a:ext>
            </a:extLst>
          </a:blip>
          <a:srcRect l="26256" t="29661" r="40742" b="66928"/>
          <a:stretch/>
        </p:blipFill>
        <p:spPr>
          <a:xfrm>
            <a:off x="193791" y="4586778"/>
            <a:ext cx="5231524" cy="304144"/>
          </a:xfrm>
          <a:prstGeom prst="rect">
            <a:avLst/>
          </a:prstGeom>
        </p:spPr>
      </p:pic>
      <p:sp>
        <p:nvSpPr>
          <p:cNvPr id="21" name="Arrow: Curved Down 20">
            <a:extLst>
              <a:ext uri="{FF2B5EF4-FFF2-40B4-BE49-F238E27FC236}">
                <a16:creationId xmlns:a16="http://schemas.microsoft.com/office/drawing/2014/main" xmlns="" id="{71257B36-BC95-4B66-8470-53B724A9B910}"/>
              </a:ext>
            </a:extLst>
          </p:cNvPr>
          <p:cNvSpPr/>
          <p:nvPr/>
        </p:nvSpPr>
        <p:spPr>
          <a:xfrm>
            <a:off x="3183190" y="3097949"/>
            <a:ext cx="2321322" cy="919869"/>
          </a:xfrm>
          <a:prstGeom prst="curvedDownArrow">
            <a:avLst>
              <a:gd name="adj1" fmla="val 19626"/>
              <a:gd name="adj2" fmla="val 32900"/>
              <a:gd name="adj3" fmla="val 65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xmlns="" val="4234329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8E21EF1-D5E2-4837-AA2D-2CC025A39658}"/>
              </a:ext>
            </a:extLst>
          </p:cNvPr>
          <p:cNvPicPr>
            <a:picLocks noChangeAspect="1"/>
          </p:cNvPicPr>
          <p:nvPr/>
        </p:nvPicPr>
        <p:blipFill rotWithShape="1">
          <a:blip r:embed="rId3">
            <a:extLst>
              <a:ext uri="{28A0092B-C50C-407E-A947-70E740481C1C}">
                <a14:useLocalDpi xmlns:a14="http://schemas.microsoft.com/office/drawing/2010/main" xmlns="" val="0"/>
              </a:ext>
            </a:extLst>
          </a:blip>
          <a:srcRect t="29542" r="16839" b="36732"/>
          <a:stretch/>
        </p:blipFill>
        <p:spPr>
          <a:xfrm>
            <a:off x="642220" y="4193309"/>
            <a:ext cx="11681262" cy="2664691"/>
          </a:xfrm>
          <a:prstGeom prst="rect">
            <a:avLst/>
          </a:prstGeom>
        </p:spPr>
      </p:pic>
      <p:grpSp>
        <p:nvGrpSpPr>
          <p:cNvPr id="13" name="Group 12">
            <a:extLst>
              <a:ext uri="{FF2B5EF4-FFF2-40B4-BE49-F238E27FC236}">
                <a16:creationId xmlns:a16="http://schemas.microsoft.com/office/drawing/2014/main" xmlns="" id="{CB719B82-F184-42E2-817D-A545FF701905}"/>
              </a:ext>
            </a:extLst>
          </p:cNvPr>
          <p:cNvGrpSpPr/>
          <p:nvPr/>
        </p:nvGrpSpPr>
        <p:grpSpPr>
          <a:xfrm>
            <a:off x="0" y="65640"/>
            <a:ext cx="8565097" cy="3804395"/>
            <a:chOff x="98612" y="601350"/>
            <a:chExt cx="6680879" cy="3047286"/>
          </a:xfrm>
        </p:grpSpPr>
        <p:pic>
          <p:nvPicPr>
            <p:cNvPr id="3" name="Picture 2">
              <a:extLst>
                <a:ext uri="{FF2B5EF4-FFF2-40B4-BE49-F238E27FC236}">
                  <a16:creationId xmlns:a16="http://schemas.microsoft.com/office/drawing/2014/main" xmlns="" id="{10EF43EE-D949-4D18-B971-B3B6B6DD76ED}"/>
                </a:ext>
              </a:extLst>
            </p:cNvPr>
            <p:cNvPicPr>
              <a:picLocks noChangeAspect="1"/>
            </p:cNvPicPr>
            <p:nvPr/>
          </p:nvPicPr>
          <p:blipFill rotWithShape="1">
            <a:blip r:embed="rId4">
              <a:extLst>
                <a:ext uri="{28A0092B-C50C-407E-A947-70E740481C1C}">
                  <a14:useLocalDpi xmlns:a14="http://schemas.microsoft.com/office/drawing/2010/main" xmlns="" val="0"/>
                </a:ext>
              </a:extLst>
            </a:blip>
            <a:srcRect l="1" t="41065" r="78308" b="19085"/>
            <a:stretch/>
          </p:blipFill>
          <p:spPr>
            <a:xfrm>
              <a:off x="98612" y="915758"/>
              <a:ext cx="2644588" cy="2732877"/>
            </a:xfrm>
            <a:prstGeom prst="rect">
              <a:avLst/>
            </a:prstGeom>
          </p:spPr>
        </p:pic>
        <p:pic>
          <p:nvPicPr>
            <p:cNvPr id="6" name="Picture 5">
              <a:extLst>
                <a:ext uri="{FF2B5EF4-FFF2-40B4-BE49-F238E27FC236}">
                  <a16:creationId xmlns:a16="http://schemas.microsoft.com/office/drawing/2014/main" xmlns="" id="{BD088A1E-817A-4522-8B0E-97535B21B526}"/>
                </a:ext>
              </a:extLst>
            </p:cNvPr>
            <p:cNvPicPr>
              <a:picLocks noChangeAspect="1"/>
            </p:cNvPicPr>
            <p:nvPr/>
          </p:nvPicPr>
          <p:blipFill rotWithShape="1">
            <a:blip r:embed="rId4">
              <a:extLst>
                <a:ext uri="{28A0092B-C50C-407E-A947-70E740481C1C}">
                  <a14:useLocalDpi xmlns:a14="http://schemas.microsoft.com/office/drawing/2010/main" xmlns="" val="0"/>
                </a:ext>
              </a:extLst>
            </a:blip>
            <a:srcRect l="1" t="29281" r="49688" b="66024"/>
            <a:stretch/>
          </p:blipFill>
          <p:spPr>
            <a:xfrm>
              <a:off x="222189" y="601350"/>
              <a:ext cx="6537746" cy="343102"/>
            </a:xfrm>
            <a:prstGeom prst="rect">
              <a:avLst/>
            </a:prstGeom>
          </p:spPr>
        </p:pic>
        <p:pic>
          <p:nvPicPr>
            <p:cNvPr id="9" name="Picture 8">
              <a:extLst>
                <a:ext uri="{FF2B5EF4-FFF2-40B4-BE49-F238E27FC236}">
                  <a16:creationId xmlns:a16="http://schemas.microsoft.com/office/drawing/2014/main" xmlns="" id="{EE934033-9F88-4918-89C4-371AD419A54B}"/>
                </a:ext>
              </a:extLst>
            </p:cNvPr>
            <p:cNvPicPr>
              <a:picLocks noChangeAspect="1"/>
            </p:cNvPicPr>
            <p:nvPr/>
          </p:nvPicPr>
          <p:blipFill rotWithShape="1">
            <a:blip r:embed="rId4">
              <a:extLst>
                <a:ext uri="{28A0092B-C50C-407E-A947-70E740481C1C}">
                  <a14:useLocalDpi xmlns:a14="http://schemas.microsoft.com/office/drawing/2010/main" xmlns="" val="0"/>
                </a:ext>
              </a:extLst>
            </a:blip>
            <a:srcRect l="27449" t="42458" r="67248" b="54241"/>
            <a:stretch/>
          </p:blipFill>
          <p:spPr>
            <a:xfrm>
              <a:off x="1097633" y="973145"/>
              <a:ext cx="646545" cy="226427"/>
            </a:xfrm>
            <a:prstGeom prst="rect">
              <a:avLst/>
            </a:prstGeom>
          </p:spPr>
        </p:pic>
        <p:pic>
          <p:nvPicPr>
            <p:cNvPr id="10" name="Picture 9">
              <a:extLst>
                <a:ext uri="{FF2B5EF4-FFF2-40B4-BE49-F238E27FC236}">
                  <a16:creationId xmlns:a16="http://schemas.microsoft.com/office/drawing/2014/main" xmlns="" id="{41D4CAE3-E638-4655-9A46-6064A6767916}"/>
                </a:ext>
              </a:extLst>
            </p:cNvPr>
            <p:cNvPicPr>
              <a:picLocks noChangeAspect="1"/>
            </p:cNvPicPr>
            <p:nvPr/>
          </p:nvPicPr>
          <p:blipFill rotWithShape="1">
            <a:blip r:embed="rId4">
              <a:extLst>
                <a:ext uri="{28A0092B-C50C-407E-A947-70E740481C1C}">
                  <a14:useLocalDpi xmlns:a14="http://schemas.microsoft.com/office/drawing/2010/main" xmlns="" val="0"/>
                </a:ext>
              </a:extLst>
            </a:blip>
            <a:srcRect l="58570" t="41065" r="15588" b="19085"/>
            <a:stretch/>
          </p:blipFill>
          <p:spPr>
            <a:xfrm>
              <a:off x="2743199" y="915758"/>
              <a:ext cx="3150686" cy="2732877"/>
            </a:xfrm>
            <a:prstGeom prst="rect">
              <a:avLst/>
            </a:prstGeom>
          </p:spPr>
        </p:pic>
        <p:pic>
          <p:nvPicPr>
            <p:cNvPr id="12" name="Picture 11">
              <a:extLst>
                <a:ext uri="{FF2B5EF4-FFF2-40B4-BE49-F238E27FC236}">
                  <a16:creationId xmlns:a16="http://schemas.microsoft.com/office/drawing/2014/main" xmlns="" id="{DD5B0F82-40E9-42CB-A06A-82131B496754}"/>
                </a:ext>
              </a:extLst>
            </p:cNvPr>
            <p:cNvPicPr>
              <a:picLocks noChangeAspect="1"/>
            </p:cNvPicPr>
            <p:nvPr/>
          </p:nvPicPr>
          <p:blipFill rotWithShape="1">
            <a:blip r:embed="rId5"/>
            <a:srcRect t="3993" r="45173" b="4624"/>
            <a:stretch/>
          </p:blipFill>
          <p:spPr>
            <a:xfrm>
              <a:off x="5893884" y="915758"/>
              <a:ext cx="885607" cy="2732878"/>
            </a:xfrm>
            <a:prstGeom prst="rect">
              <a:avLst/>
            </a:prstGeom>
          </p:spPr>
        </p:pic>
      </p:grpSp>
    </p:spTree>
    <p:extLst>
      <p:ext uri="{BB962C8B-B14F-4D97-AF65-F5344CB8AC3E}">
        <p14:creationId xmlns:p14="http://schemas.microsoft.com/office/powerpoint/2010/main" xmlns="" val="3765404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FF159D02-AD30-47AD-A533-2B05BCC75BEE}"/>
              </a:ext>
            </a:extLst>
          </p:cNvPr>
          <p:cNvGrpSpPr/>
          <p:nvPr/>
        </p:nvGrpSpPr>
        <p:grpSpPr>
          <a:xfrm>
            <a:off x="2375647" y="1156576"/>
            <a:ext cx="9628094" cy="1431280"/>
            <a:chOff x="546847" y="3221402"/>
            <a:chExt cx="8355106" cy="989978"/>
          </a:xfrm>
        </p:grpSpPr>
        <p:pic>
          <p:nvPicPr>
            <p:cNvPr id="1028" name="Picture 4">
              <a:extLst>
                <a:ext uri="{FF2B5EF4-FFF2-40B4-BE49-F238E27FC236}">
                  <a16:creationId xmlns:a16="http://schemas.microsoft.com/office/drawing/2014/main" xmlns="" id="{8E39C9AE-648D-4080-91AB-8067968603F3}"/>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049" t="47294" b="46723"/>
            <a:stretch/>
          </p:blipFill>
          <p:spPr bwMode="auto">
            <a:xfrm>
              <a:off x="546847" y="3221402"/>
              <a:ext cx="8355106" cy="283371"/>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4">
              <a:extLst>
                <a:ext uri="{FF2B5EF4-FFF2-40B4-BE49-F238E27FC236}">
                  <a16:creationId xmlns:a16="http://schemas.microsoft.com/office/drawing/2014/main" xmlns="" id="{21E17D27-0ECF-49AD-B19E-6AD9EF782158}"/>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049" t="65660" b="18824"/>
            <a:stretch/>
          </p:blipFill>
          <p:spPr bwMode="auto">
            <a:xfrm>
              <a:off x="546848" y="3476554"/>
              <a:ext cx="8355105" cy="734826"/>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6" name="TextBox 25">
            <a:extLst>
              <a:ext uri="{FF2B5EF4-FFF2-40B4-BE49-F238E27FC236}">
                <a16:creationId xmlns:a16="http://schemas.microsoft.com/office/drawing/2014/main" xmlns="" id="{6C80C85F-536D-4D7E-8B83-C94A1375363E}"/>
              </a:ext>
            </a:extLst>
          </p:cNvPr>
          <p:cNvSpPr txBox="1"/>
          <p:nvPr/>
        </p:nvSpPr>
        <p:spPr>
          <a:xfrm>
            <a:off x="824753" y="154890"/>
            <a:ext cx="2653553" cy="1077218"/>
          </a:xfrm>
          <a:prstGeom prst="rect">
            <a:avLst/>
          </a:prstGeom>
          <a:noFill/>
        </p:spPr>
        <p:txBody>
          <a:bodyPr wrap="square">
            <a:spAutoFit/>
          </a:bodyPr>
          <a:lstStyle/>
          <a:p>
            <a:r>
              <a:rPr lang="en-IN" sz="3200" dirty="0">
                <a:latin typeface="Arial" panose="020B0604020202020204" pitchFamily="34" charset="0"/>
              </a:rPr>
              <a:t>SUB-QUERIES </a:t>
            </a:r>
            <a:endParaRPr lang="en-IN" sz="3200" dirty="0"/>
          </a:p>
        </p:txBody>
      </p:sp>
      <p:grpSp>
        <p:nvGrpSpPr>
          <p:cNvPr id="2" name="Group 1">
            <a:extLst>
              <a:ext uri="{FF2B5EF4-FFF2-40B4-BE49-F238E27FC236}">
                <a16:creationId xmlns:a16="http://schemas.microsoft.com/office/drawing/2014/main" xmlns="" id="{B6AFA84A-A7F8-40D0-AF5D-1CD5A62C038A}"/>
              </a:ext>
            </a:extLst>
          </p:cNvPr>
          <p:cNvGrpSpPr/>
          <p:nvPr/>
        </p:nvGrpSpPr>
        <p:grpSpPr>
          <a:xfrm>
            <a:off x="117148" y="2971755"/>
            <a:ext cx="8471040" cy="1095157"/>
            <a:chOff x="3720960" y="5495365"/>
            <a:chExt cx="8471040" cy="1095157"/>
          </a:xfrm>
        </p:grpSpPr>
        <p:pic>
          <p:nvPicPr>
            <p:cNvPr id="27" name="Picture 8">
              <a:extLst>
                <a:ext uri="{FF2B5EF4-FFF2-40B4-BE49-F238E27FC236}">
                  <a16:creationId xmlns:a16="http://schemas.microsoft.com/office/drawing/2014/main" xmlns="" id="{4DFEF57C-50AF-42BE-AD2D-B9B57D970003}"/>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828" t="50961" r="37483" b="44802"/>
            <a:stretch/>
          </p:blipFill>
          <p:spPr bwMode="auto">
            <a:xfrm>
              <a:off x="3720960" y="5495365"/>
              <a:ext cx="8471040" cy="327290"/>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a:extLst>
                <a:ext uri="{FF2B5EF4-FFF2-40B4-BE49-F238E27FC236}">
                  <a16:creationId xmlns:a16="http://schemas.microsoft.com/office/drawing/2014/main" xmlns="" id="{5D4A0991-C834-4554-92D6-DDBC51835C8C}"/>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1131" t="71110" r="2361" b="13338"/>
            <a:stretch/>
          </p:blipFill>
          <p:spPr bwMode="auto">
            <a:xfrm>
              <a:off x="3720960" y="5822655"/>
              <a:ext cx="8471040" cy="767867"/>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5" name="Group 14">
            <a:extLst>
              <a:ext uri="{FF2B5EF4-FFF2-40B4-BE49-F238E27FC236}">
                <a16:creationId xmlns:a16="http://schemas.microsoft.com/office/drawing/2014/main" xmlns="" id="{1E24721F-DE30-4A27-898B-E6F1E65B859C}"/>
              </a:ext>
            </a:extLst>
          </p:cNvPr>
          <p:cNvGrpSpPr/>
          <p:nvPr/>
        </p:nvGrpSpPr>
        <p:grpSpPr>
          <a:xfrm>
            <a:off x="3908612" y="4374867"/>
            <a:ext cx="7871425" cy="2251643"/>
            <a:chOff x="0" y="215152"/>
            <a:chExt cx="7871425" cy="2251643"/>
          </a:xfrm>
        </p:grpSpPr>
        <p:grpSp>
          <p:nvGrpSpPr>
            <p:cNvPr id="18" name="Group 17">
              <a:extLst>
                <a:ext uri="{FF2B5EF4-FFF2-40B4-BE49-F238E27FC236}">
                  <a16:creationId xmlns:a16="http://schemas.microsoft.com/office/drawing/2014/main" xmlns="" id="{7871D342-C169-4B65-824E-E23D51E99727}"/>
                </a:ext>
              </a:extLst>
            </p:cNvPr>
            <p:cNvGrpSpPr/>
            <p:nvPr/>
          </p:nvGrpSpPr>
          <p:grpSpPr>
            <a:xfrm>
              <a:off x="0" y="1236958"/>
              <a:ext cx="7871425" cy="1229837"/>
              <a:chOff x="2124634" y="4353417"/>
              <a:chExt cx="7871425" cy="1229837"/>
            </a:xfrm>
          </p:grpSpPr>
          <p:pic>
            <p:nvPicPr>
              <p:cNvPr id="21" name="Picture 10">
                <a:extLst>
                  <a:ext uri="{FF2B5EF4-FFF2-40B4-BE49-F238E27FC236}">
                    <a16:creationId xmlns:a16="http://schemas.microsoft.com/office/drawing/2014/main" xmlns="" id="{0B1AAE86-8871-4C42-B8A5-E9EEA2AE9A9D}"/>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830" t="68292" r="85044" b="11935"/>
              <a:stretch/>
            </p:blipFill>
            <p:spPr bwMode="auto">
              <a:xfrm>
                <a:off x="2124634" y="4353417"/>
                <a:ext cx="1559859" cy="1228166"/>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10">
                <a:extLst>
                  <a:ext uri="{FF2B5EF4-FFF2-40B4-BE49-F238E27FC236}">
                    <a16:creationId xmlns:a16="http://schemas.microsoft.com/office/drawing/2014/main" xmlns="" id="{86CF2300-3D91-4834-AE94-91B5D2A7EF3F}"/>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22983" t="68292" r="31799" b="11935"/>
              <a:stretch/>
            </p:blipFill>
            <p:spPr bwMode="auto">
              <a:xfrm>
                <a:off x="3684493" y="4353417"/>
                <a:ext cx="4993341" cy="1228166"/>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10">
                <a:extLst>
                  <a:ext uri="{FF2B5EF4-FFF2-40B4-BE49-F238E27FC236}">
                    <a16:creationId xmlns:a16="http://schemas.microsoft.com/office/drawing/2014/main" xmlns="" id="{09B00B9A-FB2E-4EDF-BB07-D50178E672BB}"/>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64071" t="68893" r="17826" b="26659"/>
              <a:stretch/>
            </p:blipFill>
            <p:spPr bwMode="auto">
              <a:xfrm>
                <a:off x="7189694" y="4376447"/>
                <a:ext cx="1999129" cy="276233"/>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10">
                <a:extLst>
                  <a:ext uri="{FF2B5EF4-FFF2-40B4-BE49-F238E27FC236}">
                    <a16:creationId xmlns:a16="http://schemas.microsoft.com/office/drawing/2014/main" xmlns="" id="{34D757BD-1E7A-4A48-8446-9215678F1342}"/>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85421" t="68292" r="2641" b="11935"/>
              <a:stretch/>
            </p:blipFill>
            <p:spPr bwMode="auto">
              <a:xfrm>
                <a:off x="8677834" y="4355088"/>
                <a:ext cx="1318225" cy="1228166"/>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10">
                <a:extLst>
                  <a:ext uri="{FF2B5EF4-FFF2-40B4-BE49-F238E27FC236}">
                    <a16:creationId xmlns:a16="http://schemas.microsoft.com/office/drawing/2014/main" xmlns="" id="{EDFCB02E-A224-4B3C-87CB-F1B38DA70617}"/>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9598" t="69534" r="79442" b="26782"/>
              <a:stretch/>
            </p:blipFill>
            <p:spPr bwMode="auto">
              <a:xfrm>
                <a:off x="2501148" y="4423846"/>
                <a:ext cx="1210236" cy="228834"/>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2">
              <a:extLst>
                <a:ext uri="{FF2B5EF4-FFF2-40B4-BE49-F238E27FC236}">
                  <a16:creationId xmlns:a16="http://schemas.microsoft.com/office/drawing/2014/main" xmlns="" id="{A58D46C5-D104-4C75-BC16-03AAA3942658}"/>
                </a:ext>
              </a:extLst>
            </p:cNvPr>
            <p:cNvPicPr>
              <a:picLocks noChangeAspect="1" noChangeArrowheads="1"/>
            </p:cNvPicPr>
            <p:nvPr/>
          </p:nvPicPr>
          <p:blipFill rotWithShape="1">
            <a:blip r:embed="rId5">
              <a:extLst>
                <a:ext uri="{28A0092B-C50C-407E-A947-70E740481C1C}">
                  <a14:useLocalDpi xmlns:a14="http://schemas.microsoft.com/office/drawing/2010/main" xmlns="" val="0"/>
                </a:ext>
              </a:extLst>
            </a:blip>
            <a:srcRect l="949" t="36485" r="42586" b="50742"/>
            <a:stretch/>
          </p:blipFill>
          <p:spPr bwMode="auto">
            <a:xfrm>
              <a:off x="0" y="215152"/>
              <a:ext cx="7871425" cy="1001663"/>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xmlns="" val="1431034628"/>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4">
            <a:extLst>
              <a:ext uri="{FF2B5EF4-FFF2-40B4-BE49-F238E27FC236}">
                <a16:creationId xmlns:a16="http://schemas.microsoft.com/office/drawing/2014/main" xmlns="" id="{94414DD5-CA7A-4A67-9EF7-60B7B2C0BA7B}"/>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821" t="33081" r="17277" b="62074"/>
          <a:stretch/>
        </p:blipFill>
        <p:spPr bwMode="auto">
          <a:xfrm>
            <a:off x="1283871" y="606521"/>
            <a:ext cx="10235775" cy="340659"/>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14">
            <a:extLst>
              <a:ext uri="{FF2B5EF4-FFF2-40B4-BE49-F238E27FC236}">
                <a16:creationId xmlns:a16="http://schemas.microsoft.com/office/drawing/2014/main" xmlns="" id="{A6F5F2AB-2B6E-4376-B99E-5302FF5C31BA}"/>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049" t="54066" r="1139" b="8126"/>
          <a:stretch/>
        </p:blipFill>
        <p:spPr bwMode="auto">
          <a:xfrm>
            <a:off x="1302184" y="947360"/>
            <a:ext cx="10217462" cy="222153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5" name="Group 4">
            <a:extLst>
              <a:ext uri="{FF2B5EF4-FFF2-40B4-BE49-F238E27FC236}">
                <a16:creationId xmlns:a16="http://schemas.microsoft.com/office/drawing/2014/main" xmlns="" id="{73720283-071E-4CBE-9135-50CF79ECD0B0}"/>
              </a:ext>
            </a:extLst>
          </p:cNvPr>
          <p:cNvGrpSpPr/>
          <p:nvPr/>
        </p:nvGrpSpPr>
        <p:grpSpPr>
          <a:xfrm>
            <a:off x="1205594" y="3689111"/>
            <a:ext cx="10314052" cy="2819656"/>
            <a:chOff x="24172" y="4235846"/>
            <a:chExt cx="9308083" cy="2008327"/>
          </a:xfrm>
        </p:grpSpPr>
        <p:pic>
          <p:nvPicPr>
            <p:cNvPr id="4" name="Picture 3">
              <a:extLst>
                <a:ext uri="{FF2B5EF4-FFF2-40B4-BE49-F238E27FC236}">
                  <a16:creationId xmlns:a16="http://schemas.microsoft.com/office/drawing/2014/main" xmlns="" id="{48AEAD18-8ABD-4CAE-B726-819C0EF2C6AE}"/>
                </a:ext>
              </a:extLst>
            </p:cNvPr>
            <p:cNvPicPr>
              <a:picLocks noChangeAspect="1"/>
            </p:cNvPicPr>
            <p:nvPr/>
          </p:nvPicPr>
          <p:blipFill rotWithShape="1">
            <a:blip r:embed="rId3"/>
            <a:srcRect b="87087"/>
            <a:stretch/>
          </p:blipFill>
          <p:spPr>
            <a:xfrm>
              <a:off x="44820" y="4235846"/>
              <a:ext cx="9287435" cy="340660"/>
            </a:xfrm>
            <a:prstGeom prst="rect">
              <a:avLst/>
            </a:prstGeom>
          </p:spPr>
        </p:pic>
        <p:pic>
          <p:nvPicPr>
            <p:cNvPr id="30" name="Picture 29">
              <a:extLst>
                <a:ext uri="{FF2B5EF4-FFF2-40B4-BE49-F238E27FC236}">
                  <a16:creationId xmlns:a16="http://schemas.microsoft.com/office/drawing/2014/main" xmlns="" id="{D16EBE62-BF71-4A0F-B5AC-68CC3F4EE14A}"/>
                </a:ext>
              </a:extLst>
            </p:cNvPr>
            <p:cNvPicPr>
              <a:picLocks noChangeAspect="1"/>
            </p:cNvPicPr>
            <p:nvPr/>
          </p:nvPicPr>
          <p:blipFill rotWithShape="1">
            <a:blip r:embed="rId3"/>
            <a:srcRect t="37214"/>
            <a:stretch/>
          </p:blipFill>
          <p:spPr>
            <a:xfrm>
              <a:off x="24172" y="4587855"/>
              <a:ext cx="9287435" cy="1656318"/>
            </a:xfrm>
            <a:prstGeom prst="rect">
              <a:avLst/>
            </a:prstGeom>
          </p:spPr>
        </p:pic>
      </p:grpSp>
    </p:spTree>
    <p:extLst>
      <p:ext uri="{BB962C8B-B14F-4D97-AF65-F5344CB8AC3E}">
        <p14:creationId xmlns:p14="http://schemas.microsoft.com/office/powerpoint/2010/main" xmlns="" val="3650347058"/>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733CDC-613A-43CB-851B-3595D49BA11E}"/>
              </a:ext>
            </a:extLst>
          </p:cNvPr>
          <p:cNvSpPr>
            <a:spLocks noGrp="1"/>
          </p:cNvSpPr>
          <p:nvPr>
            <p:ph type="title"/>
          </p:nvPr>
        </p:nvSpPr>
        <p:spPr>
          <a:xfrm>
            <a:off x="1137146" y="73403"/>
            <a:ext cx="9979089" cy="1118901"/>
          </a:xfrm>
        </p:spPr>
        <p:txBody>
          <a:bodyPr>
            <a:normAutofit/>
          </a:bodyPr>
          <a:lstStyle/>
          <a:p>
            <a:pPr algn="ctr"/>
            <a:r>
              <a:rPr lang="en-IN" sz="4800" u="sng" spc="300" dirty="0">
                <a:latin typeface="Freestyle Script" panose="030804020302050B0404" pitchFamily="66" charset="0"/>
                <a:cs typeface="Times New Roman" panose="02020603050405020304" pitchFamily="18" charset="0"/>
              </a:rPr>
              <a:t>About The Project</a:t>
            </a:r>
          </a:p>
        </p:txBody>
      </p:sp>
      <p:sp>
        <p:nvSpPr>
          <p:cNvPr id="3" name="Content Placeholder 2">
            <a:extLst>
              <a:ext uri="{FF2B5EF4-FFF2-40B4-BE49-F238E27FC236}">
                <a16:creationId xmlns:a16="http://schemas.microsoft.com/office/drawing/2014/main" xmlns="" id="{C2D752F5-8498-4F50-B053-4313A304CB94}"/>
              </a:ext>
            </a:extLst>
          </p:cNvPr>
          <p:cNvSpPr>
            <a:spLocks noGrp="1"/>
          </p:cNvSpPr>
          <p:nvPr>
            <p:ph idx="1"/>
          </p:nvPr>
        </p:nvSpPr>
        <p:spPr>
          <a:xfrm>
            <a:off x="1315976" y="948928"/>
            <a:ext cx="9603275" cy="5380154"/>
          </a:xfrm>
        </p:spPr>
        <p:txBody>
          <a:bodyPr>
            <a:normAutofit/>
          </a:bodyPr>
          <a:lstStyle/>
          <a:p>
            <a:pPr marL="0" indent="0">
              <a:buNone/>
            </a:pPr>
            <a:r>
              <a:rPr lang="en-US" sz="2400" b="1" i="0" dirty="0">
                <a:solidFill>
                  <a:schemeClr val="bg2">
                    <a:lumMod val="50000"/>
                  </a:schemeClr>
                </a:solidFill>
                <a:effectLst/>
                <a:latin typeface="-apple-system"/>
              </a:rPr>
              <a:t>THE BASIC EDUCATION FOR EACH AND EVERY INDIVIDUAL IS THE NEED OF HOUR AND BEING IN A VERY VAST AND 2</a:t>
            </a:r>
            <a:r>
              <a:rPr lang="en-US" sz="2400" b="1" i="0" baseline="30000" dirty="0">
                <a:solidFill>
                  <a:schemeClr val="bg2">
                    <a:lumMod val="50000"/>
                  </a:schemeClr>
                </a:solidFill>
                <a:effectLst/>
                <a:latin typeface="-apple-system"/>
              </a:rPr>
              <a:t>nd</a:t>
            </a:r>
            <a:r>
              <a:rPr lang="en-US" sz="2400" b="1" i="0" dirty="0">
                <a:solidFill>
                  <a:schemeClr val="bg2">
                    <a:lumMod val="50000"/>
                  </a:schemeClr>
                </a:solidFill>
                <a:effectLst/>
                <a:latin typeface="-apple-system"/>
              </a:rPr>
              <a:t> MOST POPULATED COUNTRY IN THE WORLD, EDUCATION SYSTEM HAS BECOME NEARLY IMMEASURABLE. </a:t>
            </a:r>
          </a:p>
          <a:p>
            <a:pPr marL="0" indent="0">
              <a:buNone/>
            </a:pPr>
            <a:r>
              <a:rPr lang="en-US" sz="2400" b="1" dirty="0">
                <a:solidFill>
                  <a:schemeClr val="bg2">
                    <a:lumMod val="50000"/>
                  </a:schemeClr>
                </a:solidFill>
                <a:latin typeface="-apple-system"/>
              </a:rPr>
              <a:t>ALTHOUGH ITS DIFFICULT, YET, WE HAVE TO MANTAIN A FRIENDLY AND EASY GOING RECORD.</a:t>
            </a:r>
          </a:p>
          <a:p>
            <a:pPr marL="0" indent="0">
              <a:buNone/>
            </a:pPr>
            <a:r>
              <a:rPr lang="en-US" b="1" dirty="0">
                <a:solidFill>
                  <a:srgbClr val="222222"/>
                </a:solidFill>
                <a:latin typeface="Bahnschrift Light SemiCondensed" panose="020B0502040204020203" pitchFamily="34" charset="0"/>
              </a:rPr>
              <a:t>NOW WHAT’s A DATABSE?</a:t>
            </a:r>
          </a:p>
          <a:p>
            <a:pPr marL="0" indent="0">
              <a:buNone/>
            </a:pPr>
            <a:r>
              <a:rPr lang="en-US" b="1" dirty="0">
                <a:solidFill>
                  <a:srgbClr val="222222"/>
                </a:solidFill>
                <a:latin typeface="Bahnschrift Light SemiCondensed" panose="020B0502040204020203" pitchFamily="34" charset="0"/>
              </a:rPr>
              <a:t>	By definition, </a:t>
            </a:r>
            <a:r>
              <a:rPr lang="en-IN" b="1" dirty="0">
                <a:solidFill>
                  <a:srgbClr val="222222"/>
                </a:solidFill>
                <a:latin typeface="Bahnschrift Light SemiCondensed" panose="020B0502040204020203" pitchFamily="34" charset="0"/>
              </a:rPr>
              <a:t>databases are shared and integrated collection of logically related data stored together with </a:t>
            </a:r>
          </a:p>
          <a:p>
            <a:pPr lvl="4">
              <a:buFont typeface="Wingdings" panose="05000000000000000000" pitchFamily="2" charset="2"/>
              <a:buChar char="§"/>
            </a:pPr>
            <a:r>
              <a:rPr lang="en-IN" sz="2400" b="1" dirty="0">
                <a:solidFill>
                  <a:srgbClr val="222222"/>
                </a:solidFill>
                <a:latin typeface="Bahnschrift Light SemiCondensed" panose="020B0502040204020203" pitchFamily="34" charset="0"/>
              </a:rPr>
              <a:t>Controlled Redundancy (To link the data together)</a:t>
            </a:r>
          </a:p>
          <a:p>
            <a:pPr lvl="4">
              <a:buFont typeface="Wingdings" panose="05000000000000000000" pitchFamily="2" charset="2"/>
              <a:buChar char="§"/>
            </a:pPr>
            <a:r>
              <a:rPr lang="en-IN" sz="2400" b="1" dirty="0">
                <a:solidFill>
                  <a:srgbClr val="222222"/>
                </a:solidFill>
                <a:latin typeface="Bahnschrift Light SemiCondensed" panose="020B0502040204020203" pitchFamily="34" charset="0"/>
              </a:rPr>
              <a:t>Common and Controlled access technology</a:t>
            </a:r>
          </a:p>
          <a:p>
            <a:pPr lvl="4">
              <a:buFont typeface="Wingdings" panose="05000000000000000000" pitchFamily="2" charset="2"/>
              <a:buChar char="§"/>
            </a:pPr>
            <a:r>
              <a:rPr lang="en-IN" sz="2400" b="1" dirty="0">
                <a:solidFill>
                  <a:srgbClr val="222222"/>
                </a:solidFill>
                <a:latin typeface="Bahnschrift Light SemiCondensed" panose="020B0502040204020203" pitchFamily="34" charset="0"/>
              </a:rPr>
              <a:t>Independent of Application Programs along with CATALOG (Schema) which includes metadata (data about data)</a:t>
            </a:r>
            <a:r>
              <a:rPr lang="en-IN" sz="2800" b="1" dirty="0">
                <a:solidFill>
                  <a:srgbClr val="222222"/>
                </a:solidFill>
                <a:latin typeface="Bahnschrift Light SemiCondensed" panose="020B0502040204020203" pitchFamily="34" charset="0"/>
              </a:rPr>
              <a:t>	</a:t>
            </a:r>
            <a:endParaRPr lang="en-US" sz="3600" b="1" dirty="0">
              <a:solidFill>
                <a:srgbClr val="222222"/>
              </a:solidFill>
              <a:latin typeface="Bahnschrift Light SemiCondensed" panose="020B0502040204020203" pitchFamily="34" charset="0"/>
            </a:endParaRPr>
          </a:p>
          <a:p>
            <a:pPr marL="0" indent="0">
              <a:buNone/>
            </a:pPr>
            <a:endParaRPr lang="en-US" b="1" i="0" dirty="0">
              <a:solidFill>
                <a:srgbClr val="222222"/>
              </a:solidFill>
              <a:effectLst/>
              <a:latin typeface="-apple-system"/>
            </a:endParaRPr>
          </a:p>
          <a:p>
            <a:endParaRPr lang="en-IN" dirty="0"/>
          </a:p>
        </p:txBody>
      </p:sp>
      <p:pic>
        <p:nvPicPr>
          <p:cNvPr id="5" name="Picture 4">
            <a:extLst>
              <a:ext uri="{FF2B5EF4-FFF2-40B4-BE49-F238E27FC236}">
                <a16:creationId xmlns:a16="http://schemas.microsoft.com/office/drawing/2014/main" xmlns="" id="{AEE1ED79-4BF1-4EAA-A3AC-CFDC2F11A67C}"/>
              </a:ext>
            </a:extLst>
          </p:cNvPr>
          <p:cNvPicPr>
            <a:picLocks noChangeAspect="1"/>
          </p:cNvPicPr>
          <p:nvPr/>
        </p:nvPicPr>
        <p:blipFill rotWithShape="1">
          <a:blip r:embed="rId2"/>
          <a:srcRect l="984"/>
          <a:stretch/>
        </p:blipFill>
        <p:spPr>
          <a:xfrm>
            <a:off x="98615" y="4429496"/>
            <a:ext cx="3009510" cy="2269447"/>
          </a:xfrm>
          <a:prstGeom prst="rect">
            <a:avLst/>
          </a:prstGeom>
          <a:ln>
            <a:noFill/>
          </a:ln>
          <a:effectLst>
            <a:softEdge rad="112500"/>
          </a:effectLst>
        </p:spPr>
      </p:pic>
      <p:pic>
        <p:nvPicPr>
          <p:cNvPr id="7" name="Picture 6">
            <a:extLst>
              <a:ext uri="{FF2B5EF4-FFF2-40B4-BE49-F238E27FC236}">
                <a16:creationId xmlns:a16="http://schemas.microsoft.com/office/drawing/2014/main" xmlns="" id="{D25F5888-B839-4568-BD08-AB1D2DBA1346}"/>
              </a:ext>
            </a:extLst>
          </p:cNvPr>
          <p:cNvPicPr>
            <a:picLocks noChangeAspect="1"/>
          </p:cNvPicPr>
          <p:nvPr/>
        </p:nvPicPr>
        <p:blipFill>
          <a:blip r:embed="rId3"/>
          <a:stretch>
            <a:fillRect/>
          </a:stretch>
        </p:blipFill>
        <p:spPr>
          <a:xfrm>
            <a:off x="10354476" y="1855603"/>
            <a:ext cx="1523517" cy="1490870"/>
          </a:xfrm>
          <a:prstGeom prst="rect">
            <a:avLst/>
          </a:prstGeom>
          <a:ln>
            <a:noFill/>
          </a:ln>
          <a:effectLst>
            <a:softEdge rad="112500"/>
          </a:effectLst>
        </p:spPr>
      </p:pic>
      <mc:AlternateContent xmlns:mc="http://schemas.openxmlformats.org/markup-compatibility/2006">
        <mc:Choice xmlns:p14="http://schemas.microsoft.com/office/powerpoint/2010/main" xmlns:aink="http://schemas.microsoft.com/office/drawing/2016/ink" xmlns="" Requires="p14 aink">
          <p:contentPart p14:bwMode="auto" r:id="rId4">
            <p14:nvContentPartPr>
              <p14:cNvPr id="8" name="Ink 7">
                <a:extLst>
                  <a:ext uri="{FF2B5EF4-FFF2-40B4-BE49-F238E27FC236}">
                    <a16:creationId xmlns:a16="http://schemas.microsoft.com/office/drawing/2014/main" id="{D7164F99-DA6E-421C-8BBF-2C5EBC132D51}"/>
                  </a:ext>
                </a:extLst>
              </p14:cNvPr>
              <p14:cNvContentPartPr/>
              <p14:nvPr/>
            </p14:nvContentPartPr>
            <p14:xfrm>
              <a:off x="473252" y="768339"/>
              <a:ext cx="360" cy="3355560"/>
            </p14:xfrm>
          </p:contentPart>
        </mc:Choice>
        <mc:Fallback>
          <p:pic>
            <p:nvPicPr>
              <p:cNvPr id="8" name="Ink 7">
                <a:extLst>
                  <a:ext uri="{FF2B5EF4-FFF2-40B4-BE49-F238E27FC236}">
                    <a16:creationId xmlns:a16="http://schemas.microsoft.com/office/drawing/2014/main" xmlns="" xmlns:aink="http://schemas.microsoft.com/office/drawing/2016/ink" xmlns:p14="http://schemas.microsoft.com/office/powerpoint/2010/main" id="{D7164F99-DA6E-421C-8BBF-2C5EBC132D51}"/>
                  </a:ext>
                </a:extLst>
              </p:cNvPr>
              <p:cNvPicPr/>
              <p:nvPr/>
            </p:nvPicPr>
            <p:blipFill>
              <a:blip r:embed="rId5"/>
              <a:stretch>
                <a:fillRect/>
              </a:stretch>
            </p:blipFill>
            <p:spPr>
              <a:xfrm>
                <a:off x="410612" y="705699"/>
                <a:ext cx="126000" cy="3481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6">
            <p14:nvContentPartPr>
              <p14:cNvPr id="13" name="Ink 12">
                <a:extLst>
                  <a:ext uri="{FF2B5EF4-FFF2-40B4-BE49-F238E27FC236}">
                    <a16:creationId xmlns:a16="http://schemas.microsoft.com/office/drawing/2014/main" id="{0DCAF466-AD2F-4E31-8C97-5471724F6715}"/>
                  </a:ext>
                </a:extLst>
              </p14:cNvPr>
              <p14:cNvContentPartPr/>
              <p14:nvPr/>
            </p14:nvContentPartPr>
            <p14:xfrm>
              <a:off x="37652" y="468184"/>
              <a:ext cx="3984840" cy="360"/>
            </p14:xfrm>
          </p:contentPart>
        </mc:Choice>
        <mc:Fallback>
          <p:pic>
            <p:nvPicPr>
              <p:cNvPr id="13" name="Ink 12">
                <a:extLst>
                  <a:ext uri="{FF2B5EF4-FFF2-40B4-BE49-F238E27FC236}">
                    <a16:creationId xmlns:a16="http://schemas.microsoft.com/office/drawing/2014/main" xmlns="" xmlns:aink="http://schemas.microsoft.com/office/drawing/2016/ink" xmlns:p14="http://schemas.microsoft.com/office/powerpoint/2010/main" id="{0DCAF466-AD2F-4E31-8C97-5471724F6715}"/>
                  </a:ext>
                </a:extLst>
              </p:cNvPr>
              <p:cNvPicPr/>
              <p:nvPr/>
            </p:nvPicPr>
            <p:blipFill>
              <a:blip r:embed="rId7"/>
              <a:stretch>
                <a:fillRect/>
              </a:stretch>
            </p:blipFill>
            <p:spPr>
              <a:xfrm>
                <a:off x="-24988" y="405544"/>
                <a:ext cx="4110480" cy="12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8">
            <p14:nvContentPartPr>
              <p14:cNvPr id="15" name="Ink 14">
                <a:extLst>
                  <a:ext uri="{FF2B5EF4-FFF2-40B4-BE49-F238E27FC236}">
                    <a16:creationId xmlns:a16="http://schemas.microsoft.com/office/drawing/2014/main" id="{8667A0FB-D3B4-4AEF-8444-802AE60FA253}"/>
                  </a:ext>
                </a:extLst>
              </p14:cNvPr>
              <p14:cNvContentPartPr/>
              <p14:nvPr/>
            </p14:nvContentPartPr>
            <p14:xfrm>
              <a:off x="473252" y="24713"/>
              <a:ext cx="360" cy="1040760"/>
            </p14:xfrm>
          </p:contentPart>
        </mc:Choice>
        <mc:Fallback>
          <p:pic>
            <p:nvPicPr>
              <p:cNvPr id="15" name="Ink 14">
                <a:extLst>
                  <a:ext uri="{FF2B5EF4-FFF2-40B4-BE49-F238E27FC236}">
                    <a16:creationId xmlns:a16="http://schemas.microsoft.com/office/drawing/2014/main" xmlns="" xmlns:aink="http://schemas.microsoft.com/office/drawing/2016/ink" xmlns:p14="http://schemas.microsoft.com/office/powerpoint/2010/main" id="{8667A0FB-D3B4-4AEF-8444-802AE60FA253}"/>
                  </a:ext>
                </a:extLst>
              </p:cNvPr>
              <p:cNvPicPr/>
              <p:nvPr/>
            </p:nvPicPr>
            <p:blipFill>
              <a:blip r:embed="rId9"/>
              <a:stretch>
                <a:fillRect/>
              </a:stretch>
            </p:blipFill>
            <p:spPr>
              <a:xfrm>
                <a:off x="410252" y="-38287"/>
                <a:ext cx="126000" cy="1166400"/>
              </a:xfrm>
              <a:prstGeom prst="rect">
                <a:avLst/>
              </a:prstGeom>
            </p:spPr>
          </p:pic>
        </mc:Fallback>
      </mc:AlternateContent>
    </p:spTree>
    <p:extLst>
      <p:ext uri="{BB962C8B-B14F-4D97-AF65-F5344CB8AC3E}">
        <p14:creationId xmlns:p14="http://schemas.microsoft.com/office/powerpoint/2010/main" xmlns="" val="328388381"/>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CA9C1E20-AB41-4BED-B439-E6923BF85747}"/>
              </a:ext>
            </a:extLst>
          </p:cNvPr>
          <p:cNvPicPr>
            <a:picLocks noChangeAspect="1"/>
          </p:cNvPicPr>
          <p:nvPr/>
        </p:nvPicPr>
        <p:blipFill rotWithShape="1">
          <a:blip r:embed="rId3"/>
          <a:srcRect t="49182"/>
          <a:stretch/>
        </p:blipFill>
        <p:spPr>
          <a:xfrm>
            <a:off x="4071612" y="32783"/>
            <a:ext cx="4195915" cy="1462791"/>
          </a:xfrm>
          <a:prstGeom prst="rect">
            <a:avLst/>
          </a:prstGeom>
        </p:spPr>
      </p:pic>
      <p:sp>
        <p:nvSpPr>
          <p:cNvPr id="2" name="Title 1">
            <a:extLst>
              <a:ext uri="{FF2B5EF4-FFF2-40B4-BE49-F238E27FC236}">
                <a16:creationId xmlns:a16="http://schemas.microsoft.com/office/drawing/2014/main" xmlns="" id="{6CD2F143-53D2-4E99-94E5-05221C5E8D0B}"/>
              </a:ext>
            </a:extLst>
          </p:cNvPr>
          <p:cNvSpPr>
            <a:spLocks noGrp="1"/>
          </p:cNvSpPr>
          <p:nvPr>
            <p:ph type="title"/>
          </p:nvPr>
        </p:nvSpPr>
        <p:spPr>
          <a:xfrm>
            <a:off x="685800" y="2402542"/>
            <a:ext cx="10396882" cy="1151965"/>
          </a:xfrm>
        </p:spPr>
        <p:txBody>
          <a:bodyPr>
            <a:normAutofit fontScale="90000"/>
          </a:bodyPr>
          <a:lstStyle/>
          <a:p>
            <a:r>
              <a:rPr lang="en-IN" dirty="0"/>
              <a:t>WHAT IF WE WANT TO WOrK ON MULTIPLE TABLES at one time ?</a:t>
            </a:r>
          </a:p>
        </p:txBody>
      </p:sp>
      <p:sp>
        <p:nvSpPr>
          <p:cNvPr id="3" name="Content Placeholder 2">
            <a:extLst>
              <a:ext uri="{FF2B5EF4-FFF2-40B4-BE49-F238E27FC236}">
                <a16:creationId xmlns:a16="http://schemas.microsoft.com/office/drawing/2014/main" xmlns="" id="{C946CCC8-5263-44AD-B5BC-0F9B0DB58447}"/>
              </a:ext>
            </a:extLst>
          </p:cNvPr>
          <p:cNvSpPr>
            <a:spLocks noGrp="1"/>
          </p:cNvSpPr>
          <p:nvPr>
            <p:ph idx="1"/>
          </p:nvPr>
        </p:nvSpPr>
        <p:spPr>
          <a:xfrm>
            <a:off x="685800" y="3465103"/>
            <a:ext cx="10396883" cy="1909482"/>
          </a:xfrm>
        </p:spPr>
        <p:txBody>
          <a:bodyPr/>
          <a:lstStyle/>
          <a:p>
            <a:r>
              <a:rPr lang="en-US" b="1" i="0" dirty="0">
                <a:solidFill>
                  <a:schemeClr val="tx1">
                    <a:lumMod val="75000"/>
                    <a:lumOff val="25000"/>
                  </a:schemeClr>
                </a:solidFill>
                <a:effectLst/>
                <a:latin typeface="arial" panose="020B0604020202020204" pitchFamily="34" charset="0"/>
              </a:rPr>
              <a:t>In DBMS, a join statement is mainly used to combine two tables based on a specified common field between them. If we talk in terms of Relational algebra, it is the cartesian product of two tables followed by the selection operation.</a:t>
            </a:r>
            <a:endParaRPr lang="en-IN" b="1" dirty="0">
              <a:solidFill>
                <a:schemeClr val="tx1">
                  <a:lumMod val="75000"/>
                  <a:lumOff val="25000"/>
                </a:schemeClr>
              </a:solidFill>
            </a:endParaRPr>
          </a:p>
        </p:txBody>
      </p:sp>
      <p:sp>
        <p:nvSpPr>
          <p:cNvPr id="13" name="Thought Bubble: Cloud 12">
            <a:extLst>
              <a:ext uri="{FF2B5EF4-FFF2-40B4-BE49-F238E27FC236}">
                <a16:creationId xmlns:a16="http://schemas.microsoft.com/office/drawing/2014/main" xmlns="" id="{DB47F458-0801-4AB0-9CD2-9351736CE4D4}"/>
              </a:ext>
            </a:extLst>
          </p:cNvPr>
          <p:cNvSpPr/>
          <p:nvPr/>
        </p:nvSpPr>
        <p:spPr>
          <a:xfrm rot="198272">
            <a:off x="7900512" y="439764"/>
            <a:ext cx="3675817" cy="1646112"/>
          </a:xfrm>
          <a:prstGeom prst="cloudCallout">
            <a:avLst>
              <a:gd name="adj1" fmla="val -70902"/>
              <a:gd name="adj2" fmla="val 6896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600" dirty="0">
                <a:latin typeface="Algerian" panose="04020705040A02060702" pitchFamily="82" charset="0"/>
              </a:rPr>
              <a:t>CAN’T WE COMBINE TWO OR MORE TABLES AND RUN QUERIES WITH A JOINED MANNER</a:t>
            </a:r>
          </a:p>
        </p:txBody>
      </p:sp>
      <p:pic>
        <p:nvPicPr>
          <p:cNvPr id="21" name="Picture 20">
            <a:extLst>
              <a:ext uri="{FF2B5EF4-FFF2-40B4-BE49-F238E27FC236}">
                <a16:creationId xmlns:a16="http://schemas.microsoft.com/office/drawing/2014/main" xmlns="" id="{F56B4F61-4833-4524-B5B9-6E3F9D22AB20}"/>
              </a:ext>
            </a:extLst>
          </p:cNvPr>
          <p:cNvPicPr>
            <a:picLocks noChangeAspect="1"/>
          </p:cNvPicPr>
          <p:nvPr/>
        </p:nvPicPr>
        <p:blipFill rotWithShape="1">
          <a:blip r:embed="rId3"/>
          <a:srcRect b="49181"/>
          <a:stretch/>
        </p:blipFill>
        <p:spPr>
          <a:xfrm>
            <a:off x="0" y="32782"/>
            <a:ext cx="4195915" cy="1462791"/>
          </a:xfrm>
          <a:prstGeom prst="rect">
            <a:avLst/>
          </a:prstGeom>
        </p:spPr>
      </p:pic>
    </p:spTree>
    <p:extLst>
      <p:ext uri="{BB962C8B-B14F-4D97-AF65-F5344CB8AC3E}">
        <p14:creationId xmlns:p14="http://schemas.microsoft.com/office/powerpoint/2010/main" xmlns="" val="490919773"/>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xmlns="" id="{928AAE69-57C9-4111-8269-D38B008BAF3C}"/>
              </a:ext>
            </a:extLst>
          </p:cNvPr>
          <p:cNvGrpSpPr/>
          <p:nvPr/>
        </p:nvGrpSpPr>
        <p:grpSpPr>
          <a:xfrm>
            <a:off x="3075565" y="85828"/>
            <a:ext cx="8545000" cy="2959055"/>
            <a:chOff x="3610509" y="424690"/>
            <a:chExt cx="8545000" cy="2959055"/>
          </a:xfrm>
        </p:grpSpPr>
        <p:pic>
          <p:nvPicPr>
            <p:cNvPr id="2066" name="Picture 18">
              <a:extLst>
                <a:ext uri="{FF2B5EF4-FFF2-40B4-BE49-F238E27FC236}">
                  <a16:creationId xmlns:a16="http://schemas.microsoft.com/office/drawing/2014/main" xmlns="" id="{41845E09-237F-4CDB-9137-A1E241BB5634}"/>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69" t="56229" r="7608" b="9127"/>
            <a:stretch/>
          </p:blipFill>
          <p:spPr bwMode="auto">
            <a:xfrm>
              <a:off x="3610509" y="1566686"/>
              <a:ext cx="8543365" cy="1817059"/>
            </a:xfrm>
            <a:prstGeom prst="rect">
              <a:avLst/>
            </a:prstGeom>
            <a:noFill/>
            <a:extLst>
              <a:ext uri="{909E8E84-426E-40DD-AFC4-6F175D3DCCD1}">
                <a14:hiddenFill xmlns:a14="http://schemas.microsoft.com/office/drawing/2010/main" xmlns="">
                  <a:solidFill>
                    <a:srgbClr val="FFFFFF"/>
                  </a:solidFill>
                </a14:hiddenFill>
              </a:ext>
            </a:extLst>
          </p:spPr>
        </p:pic>
        <p:pic>
          <p:nvPicPr>
            <p:cNvPr id="2068" name="Picture 20">
              <a:extLst>
                <a:ext uri="{FF2B5EF4-FFF2-40B4-BE49-F238E27FC236}">
                  <a16:creationId xmlns:a16="http://schemas.microsoft.com/office/drawing/2014/main" xmlns="" id="{D22FF077-C1AC-487A-857A-02FB5F168FA3}"/>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509" t="48225" r="38879" b="37087"/>
            <a:stretch/>
          </p:blipFill>
          <p:spPr bwMode="auto">
            <a:xfrm>
              <a:off x="3610509" y="424690"/>
              <a:ext cx="8545000" cy="1164753"/>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 name="Group 1">
            <a:extLst>
              <a:ext uri="{FF2B5EF4-FFF2-40B4-BE49-F238E27FC236}">
                <a16:creationId xmlns:a16="http://schemas.microsoft.com/office/drawing/2014/main" xmlns="" id="{AF4B9528-1165-44B3-9FA3-2FFC9E015362}"/>
              </a:ext>
            </a:extLst>
          </p:cNvPr>
          <p:cNvGrpSpPr/>
          <p:nvPr/>
        </p:nvGrpSpPr>
        <p:grpSpPr>
          <a:xfrm>
            <a:off x="201654" y="3361765"/>
            <a:ext cx="8619616" cy="2084217"/>
            <a:chOff x="201654" y="3361765"/>
            <a:chExt cx="8619616" cy="2084217"/>
          </a:xfrm>
        </p:grpSpPr>
        <p:pic>
          <p:nvPicPr>
            <p:cNvPr id="32" name="Picture 4">
              <a:extLst>
                <a:ext uri="{FF2B5EF4-FFF2-40B4-BE49-F238E27FC236}">
                  <a16:creationId xmlns:a16="http://schemas.microsoft.com/office/drawing/2014/main" xmlns="" id="{D5D40823-2DBD-487B-95DF-789464961F9C}"/>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1" t="49954" r="31984" b="35859"/>
            <a:stretch/>
          </p:blipFill>
          <p:spPr bwMode="auto">
            <a:xfrm>
              <a:off x="201654" y="3361765"/>
              <a:ext cx="8619616" cy="1008610"/>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4">
              <a:extLst>
                <a:ext uri="{FF2B5EF4-FFF2-40B4-BE49-F238E27FC236}">
                  <a16:creationId xmlns:a16="http://schemas.microsoft.com/office/drawing/2014/main" xmlns="" id="{04282491-F629-4862-858A-837E7B115287}"/>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1" t="71213" r="79907" b="13657"/>
            <a:stretch/>
          </p:blipFill>
          <p:spPr bwMode="auto">
            <a:xfrm>
              <a:off x="201654" y="4370375"/>
              <a:ext cx="2546567" cy="1075607"/>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4">
              <a:extLst>
                <a:ext uri="{FF2B5EF4-FFF2-40B4-BE49-F238E27FC236}">
                  <a16:creationId xmlns:a16="http://schemas.microsoft.com/office/drawing/2014/main" xmlns="" id="{88F72E96-62AE-4D15-B65D-24AB3EB17320}"/>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41225" t="71213" r="36953" b="13657"/>
            <a:stretch/>
          </p:blipFill>
          <p:spPr bwMode="auto">
            <a:xfrm>
              <a:off x="2648114" y="4370375"/>
              <a:ext cx="2765481" cy="1075607"/>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4">
              <a:extLst>
                <a:ext uri="{FF2B5EF4-FFF2-40B4-BE49-F238E27FC236}">
                  <a16:creationId xmlns:a16="http://schemas.microsoft.com/office/drawing/2014/main" xmlns="" id="{E3BBA63A-9130-4D41-9790-4225B735B59D}"/>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18958" t="72210" r="67365" b="23456"/>
            <a:stretch/>
          </p:blipFill>
          <p:spPr bwMode="auto">
            <a:xfrm>
              <a:off x="1015030" y="4370375"/>
              <a:ext cx="1733191" cy="308070"/>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4">
              <a:extLst>
                <a:ext uri="{FF2B5EF4-FFF2-40B4-BE49-F238E27FC236}">
                  <a16:creationId xmlns:a16="http://schemas.microsoft.com/office/drawing/2014/main" xmlns="" id="{9305B266-EA86-43AE-B5A6-A48A085683DB}"/>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54024" t="71213" r="30078" b="23836"/>
            <a:stretch/>
          </p:blipFill>
          <p:spPr bwMode="auto">
            <a:xfrm>
              <a:off x="3448978" y="4372846"/>
              <a:ext cx="2014672" cy="352009"/>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4">
              <a:extLst>
                <a:ext uri="{FF2B5EF4-FFF2-40B4-BE49-F238E27FC236}">
                  <a16:creationId xmlns:a16="http://schemas.microsoft.com/office/drawing/2014/main" xmlns="" id="{880C4748-76DB-4359-A90F-418554DFE2C1}"/>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70780" t="71213" r="603" b="13657"/>
            <a:stretch/>
          </p:blipFill>
          <p:spPr bwMode="auto">
            <a:xfrm>
              <a:off x="5194680" y="4370375"/>
              <a:ext cx="3626588" cy="1075607"/>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3" name="Title 1">
            <a:extLst>
              <a:ext uri="{FF2B5EF4-FFF2-40B4-BE49-F238E27FC236}">
                <a16:creationId xmlns:a16="http://schemas.microsoft.com/office/drawing/2014/main" xmlns="" id="{0022C783-DEAB-4CBB-B05D-942CF43C01E5}"/>
              </a:ext>
            </a:extLst>
          </p:cNvPr>
          <p:cNvSpPr txBox="1">
            <a:spLocks/>
          </p:cNvSpPr>
          <p:nvPr/>
        </p:nvSpPr>
        <p:spPr>
          <a:xfrm>
            <a:off x="6257365" y="5460977"/>
            <a:ext cx="2918011"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en-IN" dirty="0">
                <a:solidFill>
                  <a:schemeClr val="tx1"/>
                </a:solidFill>
              </a:rPr>
              <a:t> joins</a:t>
            </a:r>
          </a:p>
        </p:txBody>
      </p:sp>
    </p:spTree>
    <p:extLst>
      <p:ext uri="{BB962C8B-B14F-4D97-AF65-F5344CB8AC3E}">
        <p14:creationId xmlns:p14="http://schemas.microsoft.com/office/powerpoint/2010/main" xmlns="" val="4108482373"/>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548A2BD9-3361-4B71-8588-20B521675DC8}"/>
              </a:ext>
            </a:extLst>
          </p:cNvPr>
          <p:cNvGrpSpPr/>
          <p:nvPr/>
        </p:nvGrpSpPr>
        <p:grpSpPr>
          <a:xfrm>
            <a:off x="228029" y="336737"/>
            <a:ext cx="6520299" cy="2620145"/>
            <a:chOff x="228029" y="336737"/>
            <a:chExt cx="6520299" cy="2620145"/>
          </a:xfrm>
        </p:grpSpPr>
        <p:pic>
          <p:nvPicPr>
            <p:cNvPr id="6146" name="Picture 2">
              <a:extLst>
                <a:ext uri="{FF2B5EF4-FFF2-40B4-BE49-F238E27FC236}">
                  <a16:creationId xmlns:a16="http://schemas.microsoft.com/office/drawing/2014/main" xmlns="" id="{59439972-4120-4BA8-9C8F-92FC75C15721}"/>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36042" r="57994" b="48936"/>
            <a:stretch/>
          </p:blipFill>
          <p:spPr bwMode="auto">
            <a:xfrm>
              <a:off x="241761" y="336737"/>
              <a:ext cx="6506473" cy="1308847"/>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a:extLst>
                <a:ext uri="{FF2B5EF4-FFF2-40B4-BE49-F238E27FC236}">
                  <a16:creationId xmlns:a16="http://schemas.microsoft.com/office/drawing/2014/main" xmlns="" id="{F514D891-F78D-4B77-8236-9C948F66358B}"/>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66776" r="52913" b="8018"/>
            <a:stretch/>
          </p:blipFill>
          <p:spPr bwMode="auto">
            <a:xfrm>
              <a:off x="228029" y="1648035"/>
              <a:ext cx="4346835" cy="1308847"/>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2">
              <a:extLst>
                <a:ext uri="{FF2B5EF4-FFF2-40B4-BE49-F238E27FC236}">
                  <a16:creationId xmlns:a16="http://schemas.microsoft.com/office/drawing/2014/main" xmlns="" id="{43F754C1-A8ED-4C43-A441-B59BE72ED2B4}"/>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45862" t="66776" r="45932" b="27932"/>
            <a:stretch/>
          </p:blipFill>
          <p:spPr bwMode="auto">
            <a:xfrm>
              <a:off x="3065931" y="1641522"/>
              <a:ext cx="757518" cy="274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a:extLst>
                <a:ext uri="{FF2B5EF4-FFF2-40B4-BE49-F238E27FC236}">
                  <a16:creationId xmlns:a16="http://schemas.microsoft.com/office/drawing/2014/main" xmlns="" id="{7F2E7426-44D5-4132-BBA0-098ADE84C385}"/>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6182" t="66776" b="8018"/>
            <a:stretch/>
          </p:blipFill>
          <p:spPr bwMode="auto">
            <a:xfrm>
              <a:off x="4549588" y="1648035"/>
              <a:ext cx="2198740" cy="130884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2" name="Picture 6">
            <a:extLst>
              <a:ext uri="{FF2B5EF4-FFF2-40B4-BE49-F238E27FC236}">
                <a16:creationId xmlns:a16="http://schemas.microsoft.com/office/drawing/2014/main" xmlns="" id="{5608E584-D8EE-4BDA-8890-BD1E5A13E00B}"/>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640" t="60851" r="-489" b="18135"/>
          <a:stretch/>
        </p:blipFill>
        <p:spPr bwMode="auto">
          <a:xfrm>
            <a:off x="3462620" y="4583487"/>
            <a:ext cx="8294694" cy="1036826"/>
          </a:xfrm>
          <a:prstGeom prst="rect">
            <a:avLst/>
          </a:prstGeom>
          <a:noFill/>
          <a:extLst>
            <a:ext uri="{909E8E84-426E-40DD-AFC4-6F175D3DCCD1}">
              <a14:hiddenFill xmlns:a14="http://schemas.microsoft.com/office/drawing/2010/main" xmlns="">
                <a:solidFill>
                  <a:srgbClr val="FFFFFF"/>
                </a:solidFill>
              </a14:hiddenFill>
            </a:ext>
          </a:extLst>
        </p:spPr>
      </p:pic>
      <p:pic>
        <p:nvPicPr>
          <p:cNvPr id="6150" name="Picture 6">
            <a:extLst>
              <a:ext uri="{FF2B5EF4-FFF2-40B4-BE49-F238E27FC236}">
                <a16:creationId xmlns:a16="http://schemas.microsoft.com/office/drawing/2014/main" xmlns="" id="{F437D922-E8CD-4F63-9762-DDC355394E4D}"/>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1357" t="36230" r="42836" b="47006"/>
          <a:stretch/>
        </p:blipFill>
        <p:spPr bwMode="auto">
          <a:xfrm>
            <a:off x="3462620" y="3221131"/>
            <a:ext cx="8227570" cy="1390231"/>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itle 1">
            <a:extLst>
              <a:ext uri="{FF2B5EF4-FFF2-40B4-BE49-F238E27FC236}">
                <a16:creationId xmlns:a16="http://schemas.microsoft.com/office/drawing/2014/main" xmlns="" id="{7594FD21-6570-4FF8-9B6E-63A9D5364ABA}"/>
              </a:ext>
            </a:extLst>
          </p:cNvPr>
          <p:cNvSpPr txBox="1">
            <a:spLocks/>
          </p:cNvSpPr>
          <p:nvPr/>
        </p:nvSpPr>
        <p:spPr>
          <a:xfrm>
            <a:off x="6257365" y="5460977"/>
            <a:ext cx="2918011"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en-IN" dirty="0">
                <a:solidFill>
                  <a:schemeClr val="tx1"/>
                </a:solidFill>
              </a:rPr>
              <a:t> joins</a:t>
            </a:r>
          </a:p>
        </p:txBody>
      </p:sp>
    </p:spTree>
    <p:extLst>
      <p:ext uri="{BB962C8B-B14F-4D97-AF65-F5344CB8AC3E}">
        <p14:creationId xmlns:p14="http://schemas.microsoft.com/office/powerpoint/2010/main" xmlns="" val="246704305"/>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62FCE1-E2A9-4EAB-AA70-078DA33212A6}"/>
              </a:ext>
            </a:extLst>
          </p:cNvPr>
          <p:cNvSpPr>
            <a:spLocks noGrp="1"/>
          </p:cNvSpPr>
          <p:nvPr>
            <p:ph type="title"/>
          </p:nvPr>
        </p:nvSpPr>
        <p:spPr>
          <a:xfrm>
            <a:off x="6096000" y="5517776"/>
            <a:ext cx="2918011" cy="1151965"/>
          </a:xfrm>
        </p:spPr>
        <p:txBody>
          <a:bodyPr/>
          <a:lstStyle/>
          <a:p>
            <a:r>
              <a:rPr lang="en-IN" dirty="0">
                <a:solidFill>
                  <a:schemeClr val="tx1"/>
                </a:solidFill>
              </a:rPr>
              <a:t>Left join</a:t>
            </a:r>
          </a:p>
        </p:txBody>
      </p:sp>
      <p:pic>
        <p:nvPicPr>
          <p:cNvPr id="7170" name="Picture 2">
            <a:extLst>
              <a:ext uri="{FF2B5EF4-FFF2-40B4-BE49-F238E27FC236}">
                <a16:creationId xmlns:a16="http://schemas.microsoft.com/office/drawing/2014/main" xmlns="" id="{281ADC2E-1E0A-4BEC-AAB2-FF6840E2C54A}"/>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73" t="40242" r="41517" b="45415"/>
          <a:stretch/>
        </p:blipFill>
        <p:spPr bwMode="auto">
          <a:xfrm>
            <a:off x="653637" y="1268785"/>
            <a:ext cx="10697280" cy="149554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a:extLst>
              <a:ext uri="{FF2B5EF4-FFF2-40B4-BE49-F238E27FC236}">
                <a16:creationId xmlns:a16="http://schemas.microsoft.com/office/drawing/2014/main" xmlns="" id="{26274184-199B-41AE-8347-3BCBE87345DA}"/>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548" t="62200" r="1065" b="9313"/>
          <a:stretch/>
        </p:blipFill>
        <p:spPr bwMode="auto">
          <a:xfrm>
            <a:off x="627528" y="2680586"/>
            <a:ext cx="10732354" cy="17479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42086974"/>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74000">
              <a:schemeClr val="accent2">
                <a:lumMod val="0"/>
                <a:lumOff val="100000"/>
              </a:schemeClr>
            </a:gs>
            <a:gs pos="46000">
              <a:schemeClr val="accent2">
                <a:lumMod val="0"/>
                <a:lumOff val="100000"/>
              </a:schemeClr>
            </a:gs>
            <a:gs pos="0">
              <a:schemeClr val="accent2">
                <a:lumMod val="0"/>
                <a:lumOff val="100000"/>
              </a:schemeClr>
            </a:gs>
            <a:gs pos="100000">
              <a:schemeClr val="accent2">
                <a:lumMod val="82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43AA80-C870-4B6B-BCE9-0AC6951D3EB6}"/>
              </a:ext>
            </a:extLst>
          </p:cNvPr>
          <p:cNvSpPr>
            <a:spLocks noGrp="1"/>
          </p:cNvSpPr>
          <p:nvPr>
            <p:ph type="title"/>
          </p:nvPr>
        </p:nvSpPr>
        <p:spPr/>
        <p:txBody>
          <a:bodyPr>
            <a:normAutofit/>
          </a:bodyPr>
          <a:lstStyle/>
          <a:p>
            <a:r>
              <a:rPr lang="en-IN" sz="4000" b="0" i="0" u="none" strike="noStrike" dirty="0">
                <a:effectLst/>
                <a:latin typeface="Arial" panose="020B0604020202020204" pitchFamily="34" charset="0"/>
              </a:rPr>
              <a:t>INDEXING</a:t>
            </a:r>
            <a:endParaRPr lang="en-IN" sz="5400" dirty="0"/>
          </a:p>
        </p:txBody>
      </p:sp>
      <p:sp>
        <p:nvSpPr>
          <p:cNvPr id="3" name="Content Placeholder 2">
            <a:extLst>
              <a:ext uri="{FF2B5EF4-FFF2-40B4-BE49-F238E27FC236}">
                <a16:creationId xmlns:a16="http://schemas.microsoft.com/office/drawing/2014/main" xmlns="" id="{4EC92B3F-5063-4C51-ADF3-C751E995A321}"/>
              </a:ext>
            </a:extLst>
          </p:cNvPr>
          <p:cNvSpPr>
            <a:spLocks noGrp="1"/>
          </p:cNvSpPr>
          <p:nvPr>
            <p:ph idx="1"/>
          </p:nvPr>
        </p:nvSpPr>
        <p:spPr>
          <a:xfrm>
            <a:off x="500509" y="1848802"/>
            <a:ext cx="11029615" cy="1013801"/>
          </a:xfrm>
        </p:spPr>
        <p:txBody>
          <a:bodyPr>
            <a:normAutofit/>
          </a:bodyPr>
          <a:lstStyle/>
          <a:p>
            <a:pPr rtl="0">
              <a:spcBef>
                <a:spcPts val="0"/>
              </a:spcBef>
              <a:spcAft>
                <a:spcPts val="0"/>
              </a:spcAft>
            </a:pPr>
            <a:r>
              <a:rPr lang="en-US" i="0" u="none" strike="noStrike" dirty="0">
                <a:solidFill>
                  <a:srgbClr val="000000"/>
                </a:solidFill>
                <a:effectLst/>
                <a:latin typeface="Arial" panose="020B0604020202020204" pitchFamily="34" charset="0"/>
              </a:rPr>
              <a:t>Indexes are special lookup tables that the database search engine can use to speed up data retrieval</a:t>
            </a:r>
            <a:endParaRPr lang="en-US" dirty="0">
              <a:effectLst/>
            </a:endParaRPr>
          </a:p>
          <a:p>
            <a:pPr rtl="0">
              <a:spcBef>
                <a:spcPts val="0"/>
              </a:spcBef>
              <a:spcAft>
                <a:spcPts val="0"/>
              </a:spcAft>
            </a:pPr>
            <a:r>
              <a:rPr lang="en-US" i="0" u="none" strike="noStrike" dirty="0">
                <a:solidFill>
                  <a:srgbClr val="000000"/>
                </a:solidFill>
                <a:effectLst/>
                <a:latin typeface="Arial" panose="020B0604020202020204" pitchFamily="34" charset="0"/>
              </a:rPr>
              <a:t>An index helps to speed up SELECT queries and WHERE clauses, but it slows down data input, with the UPDATE and the INSERT statements. Indexes can be created or dropped with no effect on the data</a:t>
            </a:r>
            <a:r>
              <a:rPr lang="en-US" dirty="0">
                <a:solidFill>
                  <a:srgbClr val="000000"/>
                </a:solidFill>
                <a:latin typeface="Arial" panose="020B0604020202020204" pitchFamily="34" charset="0"/>
              </a:rPr>
              <a:t>.</a:t>
            </a:r>
            <a:endParaRPr lang="en-US" dirty="0">
              <a:effectLst/>
            </a:endParaRPr>
          </a:p>
        </p:txBody>
      </p:sp>
      <p:pic>
        <p:nvPicPr>
          <p:cNvPr id="8196" name="Picture 4">
            <a:extLst>
              <a:ext uri="{FF2B5EF4-FFF2-40B4-BE49-F238E27FC236}">
                <a16:creationId xmlns:a16="http://schemas.microsoft.com/office/drawing/2014/main" xmlns="" id="{F438931E-D4AF-459F-A639-95BBBEFBD531}"/>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40932" r="62534" b="41373"/>
          <a:stretch/>
        </p:blipFill>
        <p:spPr bwMode="auto">
          <a:xfrm>
            <a:off x="276392" y="2789830"/>
            <a:ext cx="5658243" cy="1503209"/>
          </a:xfrm>
          <a:prstGeom prst="rect">
            <a:avLst/>
          </a:prstGeom>
          <a:gradFill>
            <a:gsLst>
              <a:gs pos="9000">
                <a:schemeClr val="accent2">
                  <a:lumMod val="0"/>
                  <a:lumOff val="100000"/>
                </a:schemeClr>
              </a:gs>
              <a:gs pos="25000">
                <a:schemeClr val="accent2">
                  <a:lumMod val="0"/>
                  <a:lumOff val="100000"/>
                </a:schemeClr>
              </a:gs>
              <a:gs pos="83000">
                <a:schemeClr val="accent2">
                  <a:lumMod val="82000"/>
                </a:schemeClr>
              </a:gs>
            </a:gsLst>
            <a:path path="shape">
              <a:fillToRect l="50000" t="50000" r="50000" b="50000"/>
            </a:path>
          </a:gradFill>
        </p:spPr>
      </p:pic>
      <p:pic>
        <p:nvPicPr>
          <p:cNvPr id="11" name="Picture 4">
            <a:extLst>
              <a:ext uri="{FF2B5EF4-FFF2-40B4-BE49-F238E27FC236}">
                <a16:creationId xmlns:a16="http://schemas.microsoft.com/office/drawing/2014/main" xmlns="" id="{EDE18751-0DE2-44DC-8ABA-D5E07169C703}"/>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61793" r="75297" b="26806"/>
          <a:stretch/>
        </p:blipFill>
        <p:spPr bwMode="auto">
          <a:xfrm>
            <a:off x="7259899" y="2984156"/>
            <a:ext cx="3730831" cy="968564"/>
          </a:xfrm>
          <a:prstGeom prst="rect">
            <a:avLst/>
          </a:prstGeom>
          <a:noFill/>
          <a:extLst>
            <a:ext uri="{909E8E84-426E-40DD-AFC4-6F175D3DCCD1}">
              <a14:hiddenFill xmlns:a14="http://schemas.microsoft.com/office/drawing/2010/main" xmlns="">
                <a:solidFill>
                  <a:srgbClr val="FFFFFF"/>
                </a:solidFill>
              </a14:hiddenFill>
            </a:ext>
          </a:extLst>
        </p:spPr>
      </p:pic>
      <p:sp>
        <p:nvSpPr>
          <p:cNvPr id="8" name="Arrow: Striped Right 7">
            <a:extLst>
              <a:ext uri="{FF2B5EF4-FFF2-40B4-BE49-F238E27FC236}">
                <a16:creationId xmlns:a16="http://schemas.microsoft.com/office/drawing/2014/main" xmlns="" id="{9B6065EE-EDAC-4AB8-B4E0-5C737FF5B438}"/>
              </a:ext>
            </a:extLst>
          </p:cNvPr>
          <p:cNvSpPr/>
          <p:nvPr/>
        </p:nvSpPr>
        <p:spPr>
          <a:xfrm>
            <a:off x="6015316" y="3237502"/>
            <a:ext cx="1210236" cy="393204"/>
          </a:xfrm>
          <a:prstGeom prst="stripedRightArrow">
            <a:avLst>
              <a:gd name="adj1" fmla="val 44094"/>
              <a:gd name="adj2" fmla="val 112018"/>
            </a:avLst>
          </a:prstGeom>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 name="Group 8">
            <a:extLst>
              <a:ext uri="{FF2B5EF4-FFF2-40B4-BE49-F238E27FC236}">
                <a16:creationId xmlns:a16="http://schemas.microsoft.com/office/drawing/2014/main" xmlns="" id="{8960FD39-F413-43FF-BACC-1CB53E02CE95}"/>
              </a:ext>
            </a:extLst>
          </p:cNvPr>
          <p:cNvGrpSpPr/>
          <p:nvPr/>
        </p:nvGrpSpPr>
        <p:grpSpPr>
          <a:xfrm>
            <a:off x="1579711" y="4667938"/>
            <a:ext cx="9411019" cy="2008869"/>
            <a:chOff x="1229125" y="4724413"/>
            <a:chExt cx="9411019" cy="2008869"/>
          </a:xfrm>
        </p:grpSpPr>
        <p:pic>
          <p:nvPicPr>
            <p:cNvPr id="8198" name="Picture 6">
              <a:extLst>
                <a:ext uri="{FF2B5EF4-FFF2-40B4-BE49-F238E27FC236}">
                  <a16:creationId xmlns:a16="http://schemas.microsoft.com/office/drawing/2014/main" xmlns="" id="{2006D15E-DFFF-419A-AC6C-EEB9A3620542}"/>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979" t="58064" r="679" b="18023"/>
            <a:stretch/>
          </p:blipFill>
          <p:spPr bwMode="auto">
            <a:xfrm>
              <a:off x="1229125" y="5446054"/>
              <a:ext cx="9411019" cy="128722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6">
              <a:extLst>
                <a:ext uri="{FF2B5EF4-FFF2-40B4-BE49-F238E27FC236}">
                  <a16:creationId xmlns:a16="http://schemas.microsoft.com/office/drawing/2014/main" xmlns="" id="{F954ACDB-5BAD-4E63-975A-052574F899A7}"/>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979" t="39676" r="43573" b="51071"/>
            <a:stretch/>
          </p:blipFill>
          <p:spPr bwMode="auto">
            <a:xfrm>
              <a:off x="1780721" y="4724413"/>
              <a:ext cx="8124799" cy="762643"/>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xmlns="" val="1279704956"/>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2">
                <a:lumMod val="0"/>
                <a:lumOff val="100000"/>
              </a:schemeClr>
            </a:gs>
            <a:gs pos="25000">
              <a:schemeClr val="accent2">
                <a:lumMod val="0"/>
                <a:lumOff val="100000"/>
              </a:schemeClr>
            </a:gs>
            <a:gs pos="83000">
              <a:schemeClr val="accent2">
                <a:lumMod val="82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11" name="Rectangle: Diagonal Corners Snipped 10">
            <a:extLst>
              <a:ext uri="{FF2B5EF4-FFF2-40B4-BE49-F238E27FC236}">
                <a16:creationId xmlns:a16="http://schemas.microsoft.com/office/drawing/2014/main" xmlns="" id="{4D8AC7ED-41C3-4247-8055-3EF3B9CD7C8B}"/>
              </a:ext>
            </a:extLst>
          </p:cNvPr>
          <p:cNvSpPr/>
          <p:nvPr/>
        </p:nvSpPr>
        <p:spPr>
          <a:xfrm>
            <a:off x="212436" y="4724400"/>
            <a:ext cx="11610109" cy="2026364"/>
          </a:xfrm>
          <a:prstGeom prst="snip2DiagRect">
            <a:avLst/>
          </a:prstGeom>
          <a:gradFill flip="none" rotWithShape="1">
            <a:gsLst>
              <a:gs pos="0">
                <a:srgbClr val="FF5050">
                  <a:lumMod val="62000"/>
                  <a:lumOff val="38000"/>
                </a:srgb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a:effectLst>
            <a:outerShdw blurRad="317500" dist="38100" dir="5400000" sx="101000" sy="101000" algn="t"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cs typeface="+mn-ea"/>
              <a:sym typeface="+mn-lt"/>
            </a:endParaRPr>
          </a:p>
        </p:txBody>
      </p:sp>
      <p:sp>
        <p:nvSpPr>
          <p:cNvPr id="10" name="Rectangle: Diagonal Corners Snipped 9">
            <a:extLst>
              <a:ext uri="{FF2B5EF4-FFF2-40B4-BE49-F238E27FC236}">
                <a16:creationId xmlns:a16="http://schemas.microsoft.com/office/drawing/2014/main" xmlns="" id="{D4B5274A-924E-4764-B6B8-C0881F068FF2}"/>
              </a:ext>
            </a:extLst>
          </p:cNvPr>
          <p:cNvSpPr/>
          <p:nvPr/>
        </p:nvSpPr>
        <p:spPr>
          <a:xfrm>
            <a:off x="6724073" y="665109"/>
            <a:ext cx="5163127" cy="3639128"/>
          </a:xfrm>
          <a:prstGeom prst="snip2DiagRect">
            <a:avLst/>
          </a:prstGeom>
          <a:gradFill flip="none" rotWithShape="1">
            <a:gsLst>
              <a:gs pos="0">
                <a:srgbClr val="FF5050">
                  <a:lumMod val="62000"/>
                  <a:lumOff val="38000"/>
                </a:srgb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a:effectLst>
            <a:outerShdw blurRad="317500" dist="38100" dir="5400000" sx="101000" sy="101000" algn="t"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cs typeface="+mn-ea"/>
              <a:sym typeface="+mn-lt"/>
            </a:endParaRPr>
          </a:p>
        </p:txBody>
      </p:sp>
      <p:sp>
        <p:nvSpPr>
          <p:cNvPr id="4" name="Rectangle: Diagonal Corners Snipped 3">
            <a:extLst>
              <a:ext uri="{FF2B5EF4-FFF2-40B4-BE49-F238E27FC236}">
                <a16:creationId xmlns:a16="http://schemas.microsoft.com/office/drawing/2014/main" xmlns="" id="{736DC067-6004-4AF6-8DC3-B12EBA2A9DD0}"/>
              </a:ext>
            </a:extLst>
          </p:cNvPr>
          <p:cNvSpPr/>
          <p:nvPr/>
        </p:nvSpPr>
        <p:spPr>
          <a:xfrm>
            <a:off x="146031" y="581891"/>
            <a:ext cx="5949969" cy="3639128"/>
          </a:xfrm>
          <a:prstGeom prst="snip2DiagRect">
            <a:avLst/>
          </a:prstGeom>
          <a:gradFill flip="none" rotWithShape="1">
            <a:gsLst>
              <a:gs pos="0">
                <a:srgbClr val="FF5050">
                  <a:lumMod val="62000"/>
                  <a:lumOff val="38000"/>
                </a:srgb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a:effectLst>
            <a:outerShdw blurRad="317500" dist="38100" dir="5400000" sx="101000" sy="101000" algn="t"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cs typeface="+mn-ea"/>
              <a:sym typeface="+mn-lt"/>
            </a:endParaRPr>
          </a:p>
        </p:txBody>
      </p:sp>
      <p:pic>
        <p:nvPicPr>
          <p:cNvPr id="9218" name="Picture 2">
            <a:extLst>
              <a:ext uri="{FF2B5EF4-FFF2-40B4-BE49-F238E27FC236}">
                <a16:creationId xmlns:a16="http://schemas.microsoft.com/office/drawing/2014/main" xmlns="" id="{C6B67409-8224-435B-98F2-7475EB0CBF3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xmlns="" val="0"/>
              </a:ext>
            </a:extLst>
          </a:blip>
          <a:srcRect l="319" t="40675" r="69030" b="28941"/>
          <a:stretch/>
        </p:blipFill>
        <p:spPr bwMode="auto">
          <a:xfrm>
            <a:off x="478540" y="965200"/>
            <a:ext cx="5052141" cy="2817092"/>
          </a:xfrm>
          <a:prstGeom prst="rect">
            <a:avLst/>
          </a:prstGeom>
          <a:noFill/>
          <a:extLst>
            <a:ext uri="{909E8E84-426E-40DD-AFC4-6F175D3DCCD1}">
              <a14:hiddenFill xmlns:a14="http://schemas.microsoft.com/office/drawing/2010/main" xmlns="">
                <a:solidFill>
                  <a:srgbClr val="FFFFFF"/>
                </a:solidFill>
              </a14:hiddenFill>
            </a:ext>
          </a:extLst>
        </p:spPr>
      </p:pic>
      <p:pic>
        <p:nvPicPr>
          <p:cNvPr id="9220" name="Picture 4">
            <a:extLst>
              <a:ext uri="{FF2B5EF4-FFF2-40B4-BE49-F238E27FC236}">
                <a16:creationId xmlns:a16="http://schemas.microsoft.com/office/drawing/2014/main" xmlns="" id="{FDEDCE1E-ACBC-4197-A423-FE52EC8E9D79}"/>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934" t="40082" r="75476" b="21272"/>
          <a:stretch/>
        </p:blipFill>
        <p:spPr bwMode="auto">
          <a:xfrm>
            <a:off x="7336880" y="863783"/>
            <a:ext cx="3731491" cy="3186361"/>
          </a:xfrm>
          <a:prstGeom prst="rect">
            <a:avLst/>
          </a:prstGeom>
          <a:noFill/>
          <a:extLst>
            <a:ext uri="{909E8E84-426E-40DD-AFC4-6F175D3DCCD1}">
              <a14:hiddenFill xmlns:a14="http://schemas.microsoft.com/office/drawing/2010/main" xmlns="">
                <a:solidFill>
                  <a:srgbClr val="FFFFFF"/>
                </a:solidFill>
              </a14:hiddenFill>
            </a:ext>
          </a:extLst>
        </p:spPr>
      </p:pic>
      <p:pic>
        <p:nvPicPr>
          <p:cNvPr id="9222" name="Picture 6">
            <a:extLst>
              <a:ext uri="{FF2B5EF4-FFF2-40B4-BE49-F238E27FC236}">
                <a16:creationId xmlns:a16="http://schemas.microsoft.com/office/drawing/2014/main" xmlns="" id="{FA4116C7-7389-4949-ADA2-381EB0419C38}"/>
              </a:ext>
            </a:extLst>
          </p:cNvPr>
          <p:cNvPicPr>
            <a:picLocks noChangeAspect="1" noChangeArrowheads="1"/>
          </p:cNvPicPr>
          <p:nvPr/>
        </p:nvPicPr>
        <p:blipFill rotWithShape="1">
          <a:blip r:embed="rId5">
            <a:extLst>
              <a:ext uri="{28A0092B-C50C-407E-A947-70E740481C1C}">
                <a14:useLocalDpi xmlns:a14="http://schemas.microsoft.com/office/drawing/2010/main" xmlns="" val="0"/>
              </a:ext>
            </a:extLst>
          </a:blip>
          <a:srcRect l="4" t="54312" r="384" b="26858"/>
          <a:stretch/>
        </p:blipFill>
        <p:spPr bwMode="auto">
          <a:xfrm>
            <a:off x="478540" y="5440220"/>
            <a:ext cx="10771350" cy="1145309"/>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6">
            <a:extLst>
              <a:ext uri="{FF2B5EF4-FFF2-40B4-BE49-F238E27FC236}">
                <a16:creationId xmlns:a16="http://schemas.microsoft.com/office/drawing/2014/main" xmlns="" id="{4FE00623-C9FA-410D-A69A-6D139E5F265F}"/>
              </a:ext>
            </a:extLst>
          </p:cNvPr>
          <p:cNvPicPr>
            <a:picLocks noChangeAspect="1" noChangeArrowheads="1"/>
          </p:cNvPicPr>
          <p:nvPr/>
        </p:nvPicPr>
        <p:blipFill rotWithShape="1">
          <a:blip r:embed="rId5">
            <a:extLst>
              <a:ext uri="{28A0092B-C50C-407E-A947-70E740481C1C}">
                <a14:useLocalDpi xmlns:a14="http://schemas.microsoft.com/office/drawing/2010/main" xmlns="" val="0"/>
              </a:ext>
            </a:extLst>
          </a:blip>
          <a:srcRect l="4" t="40266" r="53684" b="54267"/>
          <a:stretch/>
        </p:blipFill>
        <p:spPr bwMode="auto">
          <a:xfrm>
            <a:off x="1466831" y="4874492"/>
            <a:ext cx="8659431" cy="57496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600864"/>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9000">
              <a:schemeClr val="accent2">
                <a:lumMod val="0"/>
                <a:lumOff val="100000"/>
              </a:schemeClr>
            </a:gs>
            <a:gs pos="25000">
              <a:schemeClr val="accent2">
                <a:lumMod val="0"/>
                <a:lumOff val="100000"/>
              </a:schemeClr>
            </a:gs>
            <a:gs pos="83000">
              <a:schemeClr val="accent2">
                <a:lumMod val="82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14" name="Rectangle: Diagonal Corners Snipped 13">
            <a:extLst>
              <a:ext uri="{FF2B5EF4-FFF2-40B4-BE49-F238E27FC236}">
                <a16:creationId xmlns:a16="http://schemas.microsoft.com/office/drawing/2014/main" xmlns="" id="{5C8ECA35-A950-444E-8016-19C45D9EC639}"/>
              </a:ext>
            </a:extLst>
          </p:cNvPr>
          <p:cNvSpPr/>
          <p:nvPr/>
        </p:nvSpPr>
        <p:spPr>
          <a:xfrm>
            <a:off x="6625429" y="180076"/>
            <a:ext cx="5071168" cy="3039816"/>
          </a:xfrm>
          <a:prstGeom prst="snip2DiagRect">
            <a:avLst/>
          </a:prstGeom>
          <a:gradFill flip="none" rotWithShape="1">
            <a:gsLst>
              <a:gs pos="0">
                <a:srgbClr val="FF5050">
                  <a:lumMod val="62000"/>
                  <a:lumOff val="38000"/>
                </a:srgb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a:effectLst>
            <a:outerShdw blurRad="317500" dist="38100" dir="5400000" sx="101000" sy="101000" algn="t"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cs typeface="+mn-ea"/>
              <a:sym typeface="+mn-lt"/>
            </a:endParaRPr>
          </a:p>
        </p:txBody>
      </p:sp>
      <p:sp>
        <p:nvSpPr>
          <p:cNvPr id="13" name="Rectangle: Diagonal Corners Snipped 12">
            <a:extLst>
              <a:ext uri="{FF2B5EF4-FFF2-40B4-BE49-F238E27FC236}">
                <a16:creationId xmlns:a16="http://schemas.microsoft.com/office/drawing/2014/main" xmlns="" id="{16F68717-3260-401D-AC99-E4EDE29A2383}"/>
              </a:ext>
            </a:extLst>
          </p:cNvPr>
          <p:cNvSpPr/>
          <p:nvPr/>
        </p:nvSpPr>
        <p:spPr>
          <a:xfrm>
            <a:off x="218220" y="131381"/>
            <a:ext cx="6130028" cy="3088512"/>
          </a:xfrm>
          <a:prstGeom prst="snip2DiagRect">
            <a:avLst/>
          </a:prstGeom>
          <a:gradFill flip="none" rotWithShape="1">
            <a:gsLst>
              <a:gs pos="0">
                <a:srgbClr val="FF5050">
                  <a:lumMod val="62000"/>
                  <a:lumOff val="38000"/>
                </a:srgb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a:effectLst>
            <a:outerShdw blurRad="317500" dist="38100" dir="5400000" sx="101000" sy="101000" algn="t"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cs typeface="+mn-ea"/>
              <a:sym typeface="+mn-lt"/>
            </a:endParaRPr>
          </a:p>
        </p:txBody>
      </p:sp>
      <p:sp>
        <p:nvSpPr>
          <p:cNvPr id="12" name="Rectangle: Diagonal Corners Snipped 11">
            <a:extLst>
              <a:ext uri="{FF2B5EF4-FFF2-40B4-BE49-F238E27FC236}">
                <a16:creationId xmlns:a16="http://schemas.microsoft.com/office/drawing/2014/main" xmlns="" id="{2B565371-D072-4474-90D5-BADE2F504810}"/>
              </a:ext>
            </a:extLst>
          </p:cNvPr>
          <p:cNvSpPr/>
          <p:nvPr/>
        </p:nvSpPr>
        <p:spPr>
          <a:xfrm>
            <a:off x="218220" y="3482651"/>
            <a:ext cx="11742552" cy="3243969"/>
          </a:xfrm>
          <a:prstGeom prst="snip2DiagRect">
            <a:avLst/>
          </a:prstGeom>
          <a:gradFill flip="none" rotWithShape="1">
            <a:gsLst>
              <a:gs pos="0">
                <a:srgbClr val="FF5050">
                  <a:lumMod val="62000"/>
                  <a:lumOff val="38000"/>
                </a:srgb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a:effectLst>
            <a:outerShdw blurRad="317500" dist="38100" dir="5400000" sx="101000" sy="101000" algn="t"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cs typeface="+mn-ea"/>
              <a:sym typeface="+mn-lt"/>
            </a:endParaRPr>
          </a:p>
        </p:txBody>
      </p:sp>
      <p:sp>
        <p:nvSpPr>
          <p:cNvPr id="4" name="Flowchart: Process 3">
            <a:extLst>
              <a:ext uri="{FF2B5EF4-FFF2-40B4-BE49-F238E27FC236}">
                <a16:creationId xmlns:a16="http://schemas.microsoft.com/office/drawing/2014/main" xmlns="" id="{B9C12082-9603-4D88-93E8-48B64B32A398}"/>
              </a:ext>
            </a:extLst>
          </p:cNvPr>
          <p:cNvSpPr/>
          <p:nvPr/>
        </p:nvSpPr>
        <p:spPr>
          <a:xfrm>
            <a:off x="2102656" y="3740764"/>
            <a:ext cx="8411016" cy="2723097"/>
          </a:xfrm>
          <a:prstGeom prst="flowChartProcess">
            <a:avLst/>
          </a:prstGeom>
          <a:solidFill>
            <a:schemeClr val="tx1">
              <a:lumMod val="85000"/>
              <a:lumOff val="15000"/>
              <a:alpha val="70000"/>
            </a:schemeClr>
          </a:solidFill>
          <a:ln>
            <a:noFill/>
          </a:ln>
          <a:effectLst>
            <a:outerShdw blurRad="317500" dist="38100" dir="5400000" sx="101000" sy="101000" algn="t"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cs typeface="+mn-ea"/>
              <a:sym typeface="+mn-lt"/>
            </a:endParaRPr>
          </a:p>
        </p:txBody>
      </p:sp>
      <p:pic>
        <p:nvPicPr>
          <p:cNvPr id="9" name="Picture 2">
            <a:extLst>
              <a:ext uri="{FF2B5EF4-FFF2-40B4-BE49-F238E27FC236}">
                <a16:creationId xmlns:a16="http://schemas.microsoft.com/office/drawing/2014/main" xmlns="" id="{F617AB99-51DD-4C50-84E6-3E616B132D95}"/>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5" t="62988" r="69308" b="16847"/>
          <a:stretch/>
        </p:blipFill>
        <p:spPr bwMode="auto">
          <a:xfrm>
            <a:off x="495401" y="942042"/>
            <a:ext cx="5527874" cy="2042641"/>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8">
            <a:extLst>
              <a:ext uri="{FF2B5EF4-FFF2-40B4-BE49-F238E27FC236}">
                <a16:creationId xmlns:a16="http://schemas.microsoft.com/office/drawing/2014/main" xmlns="" id="{B075BAEC-D556-455D-A5D7-28BFB638444F}"/>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365" t="62202" r="69750" b="15792"/>
          <a:stretch/>
        </p:blipFill>
        <p:spPr bwMode="auto">
          <a:xfrm>
            <a:off x="6883397" y="1047148"/>
            <a:ext cx="4694458" cy="1944448"/>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4">
            <a:extLst>
              <a:ext uri="{FF2B5EF4-FFF2-40B4-BE49-F238E27FC236}">
                <a16:creationId xmlns:a16="http://schemas.microsoft.com/office/drawing/2014/main" xmlns="" id="{A506F17C-D2EE-465B-A9B2-EFA3062F4EAD}"/>
              </a:ext>
            </a:extLst>
          </p:cNvPr>
          <p:cNvPicPr>
            <a:picLocks noChangeAspect="1" noChangeArrowheads="1"/>
          </p:cNvPicPr>
          <p:nvPr/>
        </p:nvPicPr>
        <p:blipFill rotWithShape="1">
          <a:blip r:embed="rId5">
            <a:extLst>
              <a:ext uri="{28A0092B-C50C-407E-A947-70E740481C1C}">
                <a14:useLocalDpi xmlns:a14="http://schemas.microsoft.com/office/drawing/2010/main" xmlns="" val="0"/>
              </a:ext>
            </a:extLst>
          </a:blip>
          <a:srcRect l="20" t="56494" r="24202" b="15831"/>
          <a:stretch/>
        </p:blipFill>
        <p:spPr bwMode="auto">
          <a:xfrm>
            <a:off x="2102656" y="4730994"/>
            <a:ext cx="8411016" cy="1732867"/>
          </a:xfrm>
          <a:prstGeom prst="rect">
            <a:avLst/>
          </a:prstGeom>
          <a:noFill/>
          <a:extLst>
            <a:ext uri="{909E8E84-426E-40DD-AFC4-6F175D3DCCD1}">
              <a14:hiddenFill xmlns:a14="http://schemas.microsoft.com/office/drawing/2010/main" xmlns="">
                <a:solidFill>
                  <a:srgbClr val="FFFFFF"/>
                </a:solidFill>
              </a14:hiddenFill>
            </a:ext>
          </a:extLst>
        </p:spPr>
      </p:pic>
      <p:pic>
        <p:nvPicPr>
          <p:cNvPr id="10242" name="Picture 2">
            <a:extLst>
              <a:ext uri="{FF2B5EF4-FFF2-40B4-BE49-F238E27FC236}">
                <a16:creationId xmlns:a16="http://schemas.microsoft.com/office/drawing/2014/main" xmlns="" id="{E03FF77C-4A83-424D-99FB-FB834351224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xmlns="" val="0"/>
              </a:ext>
            </a:extLst>
          </a:blip>
          <a:srcRect l="-5" t="40292" r="69308" b="52770"/>
          <a:stretch/>
        </p:blipFill>
        <p:spPr bwMode="auto">
          <a:xfrm>
            <a:off x="495403" y="401733"/>
            <a:ext cx="5527875" cy="702803"/>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8">
            <a:extLst>
              <a:ext uri="{FF2B5EF4-FFF2-40B4-BE49-F238E27FC236}">
                <a16:creationId xmlns:a16="http://schemas.microsoft.com/office/drawing/2014/main" xmlns="" id="{5C746BD5-3DD5-4B36-95CB-9A1BC690AD21}"/>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365" t="40195" r="69750" b="52131"/>
          <a:stretch/>
        </p:blipFill>
        <p:spPr bwMode="auto">
          <a:xfrm>
            <a:off x="6883396" y="474687"/>
            <a:ext cx="4694461" cy="678075"/>
          </a:xfrm>
          <a:prstGeom prst="rect">
            <a:avLst/>
          </a:prstGeom>
          <a:noFill/>
          <a:extLst>
            <a:ext uri="{909E8E84-426E-40DD-AFC4-6F175D3DCCD1}">
              <a14:hiddenFill xmlns:a14="http://schemas.microsoft.com/office/drawing/2010/main" xmlns="">
                <a:solidFill>
                  <a:srgbClr val="FFFFFF"/>
                </a:solidFill>
              </a14:hiddenFill>
            </a:ext>
          </a:extLst>
        </p:spPr>
      </p:pic>
      <p:pic>
        <p:nvPicPr>
          <p:cNvPr id="10244" name="Picture 4">
            <a:extLst>
              <a:ext uri="{FF2B5EF4-FFF2-40B4-BE49-F238E27FC236}">
                <a16:creationId xmlns:a16="http://schemas.microsoft.com/office/drawing/2014/main" xmlns="" id="{E55E7C39-99CF-4113-84A4-4661A0AE870B}"/>
              </a:ext>
            </a:extLst>
          </p:cNvPr>
          <p:cNvPicPr>
            <a:picLocks noChangeAspect="1" noChangeArrowheads="1"/>
          </p:cNvPicPr>
          <p:nvPr/>
        </p:nvPicPr>
        <p:blipFill rotWithShape="1">
          <a:blip r:embed="rId5">
            <a:extLst>
              <a:ext uri="{28A0092B-C50C-407E-A947-70E740481C1C}">
                <a14:useLocalDpi xmlns:a14="http://schemas.microsoft.com/office/drawing/2010/main" xmlns="" val="0"/>
              </a:ext>
            </a:extLst>
          </a:blip>
          <a:srcRect l="20" t="40596" r="61117" b="53815"/>
          <a:stretch/>
        </p:blipFill>
        <p:spPr bwMode="auto">
          <a:xfrm>
            <a:off x="3104051" y="3740764"/>
            <a:ext cx="6408225" cy="51991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4">
            <a:extLst>
              <a:ext uri="{FF2B5EF4-FFF2-40B4-BE49-F238E27FC236}">
                <a16:creationId xmlns:a16="http://schemas.microsoft.com/office/drawing/2014/main" xmlns="" id="{6C449C21-8A04-4728-AFA3-2E7DBFFC0173}"/>
              </a:ext>
            </a:extLst>
          </p:cNvPr>
          <p:cNvPicPr>
            <a:picLocks noChangeAspect="1" noChangeArrowheads="1"/>
          </p:cNvPicPr>
          <p:nvPr/>
        </p:nvPicPr>
        <p:blipFill rotWithShape="1">
          <a:blip r:embed="rId5">
            <a:extLst>
              <a:ext uri="{28A0092B-C50C-407E-A947-70E740481C1C}">
                <a14:useLocalDpi xmlns:a14="http://schemas.microsoft.com/office/drawing/2010/main" xmlns="" val="0"/>
              </a:ext>
            </a:extLst>
          </a:blip>
          <a:srcRect l="38883" t="41037" r="11664" b="53815"/>
          <a:stretch/>
        </p:blipFill>
        <p:spPr bwMode="auto">
          <a:xfrm>
            <a:off x="2375924" y="4260386"/>
            <a:ext cx="8018809" cy="47089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91323993"/>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C8218393-284B-4322-86E3-F2074F4A12FE}"/>
              </a:ext>
            </a:extLst>
          </p:cNvPr>
          <p:cNvPicPr>
            <a:picLocks noChangeAspect="1"/>
          </p:cNvPicPr>
          <p:nvPr/>
        </p:nvPicPr>
        <p:blipFill rotWithShape="1">
          <a:blip r:embed="rId2">
            <a:extLst>
              <a:ext uri="{BEBA8EAE-BF5A-486C-A8C5-ECC9F3942E4B}">
                <a14:imgProps xmlns:a14="http://schemas.microsoft.com/office/drawing/2010/main" xmlns="">
                  <a14:imgLayer r:embed="rId3">
                    <a14:imgEffect>
                      <a14:brightnessContrast bright="40000" contrast="40000"/>
                    </a14:imgEffect>
                  </a14:imgLayer>
                </a14:imgProps>
              </a:ext>
            </a:extLst>
          </a:blip>
          <a:srcRect l="250" t="22104"/>
          <a:stretch/>
        </p:blipFill>
        <p:spPr>
          <a:xfrm>
            <a:off x="4591050" y="3886200"/>
            <a:ext cx="7600950" cy="2971800"/>
          </a:xfrm>
          <a:prstGeom prst="rect">
            <a:avLst/>
          </a:prstGeom>
          <a:ln>
            <a:noFill/>
          </a:ln>
          <a:effectLst>
            <a:softEdge rad="112500"/>
          </a:effectLst>
        </p:spPr>
      </p:pic>
      <p:pic>
        <p:nvPicPr>
          <p:cNvPr id="5" name="Content Placeholder 4">
            <a:extLst>
              <a:ext uri="{FF2B5EF4-FFF2-40B4-BE49-F238E27FC236}">
                <a16:creationId xmlns:a16="http://schemas.microsoft.com/office/drawing/2014/main" xmlns="" id="{CB43D496-8135-452F-BFB1-2A75C62E5395}"/>
              </a:ext>
            </a:extLst>
          </p:cNvPr>
          <p:cNvPicPr>
            <a:picLocks noGrp="1" noChangeAspect="1"/>
          </p:cNvPicPr>
          <p:nvPr>
            <p:ph idx="1"/>
          </p:nvPr>
        </p:nvPicPr>
        <p:blipFill>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5953" y="0"/>
            <a:ext cx="12197953" cy="6858000"/>
          </a:xfrm>
        </p:spPr>
      </p:pic>
    </p:spTree>
    <p:extLst>
      <p:ext uri="{BB962C8B-B14F-4D97-AF65-F5344CB8AC3E}">
        <p14:creationId xmlns:p14="http://schemas.microsoft.com/office/powerpoint/2010/main" xmlns="" val="3748506030"/>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D48B71D-26A5-4799-8530-766D3EC48015}"/>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xmlns="" val="1917735049"/>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14CD7F7-DEAC-41D4-85FA-367F5B0D907B}"/>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xmlns="" val="3561243115"/>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96A9FC-EEE7-4992-BE48-86B21D607935}"/>
              </a:ext>
            </a:extLst>
          </p:cNvPr>
          <p:cNvSpPr>
            <a:spLocks noGrp="1"/>
          </p:cNvSpPr>
          <p:nvPr>
            <p:ph type="title"/>
          </p:nvPr>
        </p:nvSpPr>
        <p:spPr/>
        <p:txBody>
          <a:bodyPr/>
          <a:lstStyle/>
          <a:p>
            <a:r>
              <a:rPr lang="en-IN" dirty="0">
                <a:latin typeface="Freestyle Script" panose="030804020302050B0404" pitchFamily="66" charset="0"/>
              </a:rPr>
              <a:t>NEED FOR THE SYTEM</a:t>
            </a:r>
          </a:p>
        </p:txBody>
      </p:sp>
      <p:sp>
        <p:nvSpPr>
          <p:cNvPr id="3" name="Content Placeholder 2">
            <a:extLst>
              <a:ext uri="{FF2B5EF4-FFF2-40B4-BE49-F238E27FC236}">
                <a16:creationId xmlns:a16="http://schemas.microsoft.com/office/drawing/2014/main" xmlns="" id="{417E6425-0168-4F90-AC79-6C9058B6734F}"/>
              </a:ext>
            </a:extLst>
          </p:cNvPr>
          <p:cNvSpPr>
            <a:spLocks noGrp="1"/>
          </p:cNvSpPr>
          <p:nvPr>
            <p:ph idx="1"/>
          </p:nvPr>
        </p:nvSpPr>
        <p:spPr>
          <a:xfrm>
            <a:off x="1451579" y="1389530"/>
            <a:ext cx="9603275" cy="4663952"/>
          </a:xfrm>
        </p:spPr>
        <p:txBody>
          <a:bodyPr>
            <a:normAutofit fontScale="92500" lnSpcReduction="20000"/>
          </a:bodyPr>
          <a:lstStyle/>
          <a:p>
            <a:pPr algn="l"/>
            <a:r>
              <a:rPr lang="en-US" b="0" i="0" dirty="0">
                <a:solidFill>
                  <a:srgbClr val="000000"/>
                </a:solidFill>
                <a:effectLst/>
                <a:latin typeface="ff7"/>
              </a:rPr>
              <a:t>UNIVERSITY MANAGEMENT SYSTEM deals with the maintenance of University data, records, instructions, and students information within the University. UMS is an automation system, which is used to store the information, students record, and information of courses. </a:t>
            </a:r>
          </a:p>
          <a:p>
            <a:pPr algn="l"/>
            <a:r>
              <a:rPr lang="en-US" b="0" i="0" dirty="0">
                <a:solidFill>
                  <a:srgbClr val="000000"/>
                </a:solidFill>
                <a:effectLst/>
                <a:latin typeface="ff7"/>
              </a:rPr>
              <a:t>It maintains all the details regarding the attendance and marks of the students. The project deals with the retrieval of information. It collects related information from all the departments of an organization, which are used to generate reports in various forms to measure Individual and overall performance of the students.</a:t>
            </a:r>
          </a:p>
          <a:p>
            <a:pPr algn="l"/>
            <a:r>
              <a:rPr lang="en-US" b="0" i="0" dirty="0">
                <a:solidFill>
                  <a:srgbClr val="000000"/>
                </a:solidFill>
                <a:effectLst/>
                <a:latin typeface="ff5"/>
              </a:rPr>
              <a:t>The objective of the project on University is to manage the details of Students, Classes, Instructors, and Courses. The project is totally built at administrative end and thus only the administrator is guaranteed the access.</a:t>
            </a:r>
            <a:endParaRPr lang="en-US" b="0" i="0" dirty="0">
              <a:solidFill>
                <a:srgbClr val="000000"/>
              </a:solidFill>
              <a:effectLst/>
              <a:latin typeface="ff7"/>
            </a:endParaRPr>
          </a:p>
          <a:p>
            <a:endParaRPr lang="en-IN" dirty="0"/>
          </a:p>
        </p:txBody>
      </p:sp>
      <p:sp>
        <p:nvSpPr>
          <p:cNvPr id="4" name="Rectangle: Rounded Corners 3">
            <a:extLst>
              <a:ext uri="{FF2B5EF4-FFF2-40B4-BE49-F238E27FC236}">
                <a16:creationId xmlns:a16="http://schemas.microsoft.com/office/drawing/2014/main" xmlns="" id="{2D0C45DB-F2C9-4408-A2A0-304A46773EB6}"/>
              </a:ext>
            </a:extLst>
          </p:cNvPr>
          <p:cNvSpPr/>
          <p:nvPr/>
        </p:nvSpPr>
        <p:spPr>
          <a:xfrm>
            <a:off x="304800" y="105147"/>
            <a:ext cx="11510682" cy="6387727"/>
          </a:xfrm>
          <a:custGeom>
            <a:avLst/>
            <a:gdLst>
              <a:gd name="connsiteX0" fmla="*/ 0 w 11510682"/>
              <a:gd name="connsiteY0" fmla="*/ 510319 h 6127750"/>
              <a:gd name="connsiteX1" fmla="*/ 510319 w 11510682"/>
              <a:gd name="connsiteY1" fmla="*/ 0 h 6127750"/>
              <a:gd name="connsiteX2" fmla="*/ 11000363 w 11510682"/>
              <a:gd name="connsiteY2" fmla="*/ 0 h 6127750"/>
              <a:gd name="connsiteX3" fmla="*/ 11510682 w 11510682"/>
              <a:gd name="connsiteY3" fmla="*/ 510319 h 6127750"/>
              <a:gd name="connsiteX4" fmla="*/ 11510682 w 11510682"/>
              <a:gd name="connsiteY4" fmla="*/ 5617431 h 6127750"/>
              <a:gd name="connsiteX5" fmla="*/ 11000363 w 11510682"/>
              <a:gd name="connsiteY5" fmla="*/ 6127750 h 6127750"/>
              <a:gd name="connsiteX6" fmla="*/ 510319 w 11510682"/>
              <a:gd name="connsiteY6" fmla="*/ 6127750 h 6127750"/>
              <a:gd name="connsiteX7" fmla="*/ 0 w 11510682"/>
              <a:gd name="connsiteY7" fmla="*/ 5617431 h 6127750"/>
              <a:gd name="connsiteX8" fmla="*/ 0 w 11510682"/>
              <a:gd name="connsiteY8" fmla="*/ 510319 h 6127750"/>
              <a:gd name="connsiteX0" fmla="*/ 0 w 11510682"/>
              <a:gd name="connsiteY0" fmla="*/ 868908 h 6486339"/>
              <a:gd name="connsiteX1" fmla="*/ 599966 w 11510682"/>
              <a:gd name="connsiteY1" fmla="*/ 0 h 6486339"/>
              <a:gd name="connsiteX2" fmla="*/ 11000363 w 11510682"/>
              <a:gd name="connsiteY2" fmla="*/ 358589 h 6486339"/>
              <a:gd name="connsiteX3" fmla="*/ 11510682 w 11510682"/>
              <a:gd name="connsiteY3" fmla="*/ 868908 h 6486339"/>
              <a:gd name="connsiteX4" fmla="*/ 11510682 w 11510682"/>
              <a:gd name="connsiteY4" fmla="*/ 5976020 h 6486339"/>
              <a:gd name="connsiteX5" fmla="*/ 11000363 w 11510682"/>
              <a:gd name="connsiteY5" fmla="*/ 6486339 h 6486339"/>
              <a:gd name="connsiteX6" fmla="*/ 510319 w 11510682"/>
              <a:gd name="connsiteY6" fmla="*/ 6486339 h 6486339"/>
              <a:gd name="connsiteX7" fmla="*/ 0 w 11510682"/>
              <a:gd name="connsiteY7" fmla="*/ 5976020 h 6486339"/>
              <a:gd name="connsiteX8" fmla="*/ 0 w 11510682"/>
              <a:gd name="connsiteY8" fmla="*/ 868908 h 6486339"/>
              <a:gd name="connsiteX0" fmla="*/ 0 w 11510682"/>
              <a:gd name="connsiteY0" fmla="*/ 868908 h 6486339"/>
              <a:gd name="connsiteX1" fmla="*/ 599966 w 11510682"/>
              <a:gd name="connsiteY1" fmla="*/ 0 h 6486339"/>
              <a:gd name="connsiteX2" fmla="*/ 11000363 w 11510682"/>
              <a:gd name="connsiteY2" fmla="*/ 358589 h 6486339"/>
              <a:gd name="connsiteX3" fmla="*/ 11510682 w 11510682"/>
              <a:gd name="connsiteY3" fmla="*/ 868908 h 6486339"/>
              <a:gd name="connsiteX4" fmla="*/ 11510682 w 11510682"/>
              <a:gd name="connsiteY4" fmla="*/ 5976020 h 6486339"/>
              <a:gd name="connsiteX5" fmla="*/ 11000363 w 11510682"/>
              <a:gd name="connsiteY5" fmla="*/ 6486339 h 6486339"/>
              <a:gd name="connsiteX6" fmla="*/ 913731 w 11510682"/>
              <a:gd name="connsiteY6" fmla="*/ 6136715 h 6486339"/>
              <a:gd name="connsiteX7" fmla="*/ 0 w 11510682"/>
              <a:gd name="connsiteY7" fmla="*/ 5976020 h 6486339"/>
              <a:gd name="connsiteX8" fmla="*/ 0 w 11510682"/>
              <a:gd name="connsiteY8" fmla="*/ 868908 h 6486339"/>
              <a:gd name="connsiteX0" fmla="*/ 0 w 11510682"/>
              <a:gd name="connsiteY0" fmla="*/ 868908 h 6486339"/>
              <a:gd name="connsiteX1" fmla="*/ 599966 w 11510682"/>
              <a:gd name="connsiteY1" fmla="*/ 0 h 6486339"/>
              <a:gd name="connsiteX2" fmla="*/ 11000363 w 11510682"/>
              <a:gd name="connsiteY2" fmla="*/ 358589 h 6486339"/>
              <a:gd name="connsiteX3" fmla="*/ 11510682 w 11510682"/>
              <a:gd name="connsiteY3" fmla="*/ 868908 h 6486339"/>
              <a:gd name="connsiteX4" fmla="*/ 11510682 w 11510682"/>
              <a:gd name="connsiteY4" fmla="*/ 5976020 h 6486339"/>
              <a:gd name="connsiteX5" fmla="*/ 11000363 w 11510682"/>
              <a:gd name="connsiteY5" fmla="*/ 6486339 h 6486339"/>
              <a:gd name="connsiteX6" fmla="*/ 913731 w 11510682"/>
              <a:gd name="connsiteY6" fmla="*/ 6136715 h 6486339"/>
              <a:gd name="connsiteX7" fmla="*/ 0 w 11510682"/>
              <a:gd name="connsiteY7" fmla="*/ 5500891 h 6486339"/>
              <a:gd name="connsiteX8" fmla="*/ 0 w 11510682"/>
              <a:gd name="connsiteY8" fmla="*/ 868908 h 6486339"/>
              <a:gd name="connsiteX0" fmla="*/ 0 w 11510682"/>
              <a:gd name="connsiteY0" fmla="*/ 770296 h 6387727"/>
              <a:gd name="connsiteX1" fmla="*/ 591001 w 11510682"/>
              <a:gd name="connsiteY1" fmla="*/ 0 h 6387727"/>
              <a:gd name="connsiteX2" fmla="*/ 11000363 w 11510682"/>
              <a:gd name="connsiteY2" fmla="*/ 259977 h 6387727"/>
              <a:gd name="connsiteX3" fmla="*/ 11510682 w 11510682"/>
              <a:gd name="connsiteY3" fmla="*/ 770296 h 6387727"/>
              <a:gd name="connsiteX4" fmla="*/ 11510682 w 11510682"/>
              <a:gd name="connsiteY4" fmla="*/ 5877408 h 6387727"/>
              <a:gd name="connsiteX5" fmla="*/ 11000363 w 11510682"/>
              <a:gd name="connsiteY5" fmla="*/ 6387727 h 6387727"/>
              <a:gd name="connsiteX6" fmla="*/ 913731 w 11510682"/>
              <a:gd name="connsiteY6" fmla="*/ 6038103 h 6387727"/>
              <a:gd name="connsiteX7" fmla="*/ 0 w 11510682"/>
              <a:gd name="connsiteY7" fmla="*/ 5402279 h 6387727"/>
              <a:gd name="connsiteX8" fmla="*/ 0 w 11510682"/>
              <a:gd name="connsiteY8" fmla="*/ 770296 h 6387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10682" h="6387727">
                <a:moveTo>
                  <a:pt x="0" y="770296"/>
                </a:moveTo>
                <a:cubicBezTo>
                  <a:pt x="0" y="488455"/>
                  <a:pt x="309160" y="0"/>
                  <a:pt x="591001" y="0"/>
                </a:cubicBezTo>
                <a:cubicBezTo>
                  <a:pt x="4087682" y="0"/>
                  <a:pt x="7503682" y="259977"/>
                  <a:pt x="11000363" y="259977"/>
                </a:cubicBezTo>
                <a:cubicBezTo>
                  <a:pt x="11282204" y="259977"/>
                  <a:pt x="11510682" y="488455"/>
                  <a:pt x="11510682" y="770296"/>
                </a:cubicBezTo>
                <a:lnTo>
                  <a:pt x="11510682" y="5877408"/>
                </a:lnTo>
                <a:cubicBezTo>
                  <a:pt x="11510682" y="6159249"/>
                  <a:pt x="11282204" y="6387727"/>
                  <a:pt x="11000363" y="6387727"/>
                </a:cubicBezTo>
                <a:lnTo>
                  <a:pt x="913731" y="6038103"/>
                </a:lnTo>
                <a:cubicBezTo>
                  <a:pt x="631890" y="6038103"/>
                  <a:pt x="0" y="5684120"/>
                  <a:pt x="0" y="5402279"/>
                </a:cubicBezTo>
                <a:lnTo>
                  <a:pt x="0" y="770296"/>
                </a:lnTo>
                <a:close/>
              </a:path>
            </a:pathLst>
          </a:custGeom>
          <a:noFill/>
          <a:ln w="38100">
            <a:prstDash val="lgDashDot"/>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xmlns="" val="595093972"/>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23D5D93-6EE5-41BD-B2DA-D091743476E5}"/>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xmlns="" val="117793234"/>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09B7C2A-96CF-4F75-B10A-519269154CF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xmlns="" val="669341304"/>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85DC872-F089-4402-BEDC-CCDC8FE4C72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xmlns="" val="797490227"/>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117DF9A-DE7B-47AC-ACB4-5A839CE3AC1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xmlns="" val="2573571716"/>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A85EFFC-636E-4471-8083-5A5A121B7666}"/>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xmlns="" val="672953006"/>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CAC439E-81CA-4A93-9A30-A4A511186A9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xmlns="" val="3940546570"/>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D997259-B9BD-4D14-A202-DF6BA249131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xmlns="" val="3148562740"/>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5653971-DEE1-4BFF-AAFA-CC1EAAE23B0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xmlns="" val="1961191187"/>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3256DD-9A42-4AE0-859E-D57AA369CA17}"/>
              </a:ext>
            </a:extLst>
          </p:cNvPr>
          <p:cNvSpPr>
            <a:spLocks noGrp="1"/>
          </p:cNvSpPr>
          <p:nvPr>
            <p:ph type="title"/>
          </p:nvPr>
        </p:nvSpPr>
        <p:spPr/>
        <p:txBody>
          <a:bodyPr/>
          <a:lstStyle/>
          <a:p>
            <a:r>
              <a:rPr lang="en-IN" sz="4400" b="0" i="0" u="none" strike="noStrike" dirty="0">
                <a:solidFill>
                  <a:schemeClr val="tx1"/>
                </a:solidFill>
                <a:effectLst/>
                <a:latin typeface="Arial" panose="020B0604020202020204" pitchFamily="34" charset="0"/>
              </a:rPr>
              <a:t>SEQUENCES </a:t>
            </a:r>
            <a:endParaRPr lang="en-IN" sz="8000" dirty="0">
              <a:solidFill>
                <a:schemeClr val="tx1"/>
              </a:solidFill>
            </a:endParaRPr>
          </a:p>
        </p:txBody>
      </p:sp>
      <p:sp>
        <p:nvSpPr>
          <p:cNvPr id="3" name="Content Placeholder 2">
            <a:extLst>
              <a:ext uri="{FF2B5EF4-FFF2-40B4-BE49-F238E27FC236}">
                <a16:creationId xmlns:a16="http://schemas.microsoft.com/office/drawing/2014/main" xmlns="" id="{8A98F730-AE6F-46A0-9A28-440C7D08680A}"/>
              </a:ext>
            </a:extLst>
          </p:cNvPr>
          <p:cNvSpPr>
            <a:spLocks noGrp="1"/>
          </p:cNvSpPr>
          <p:nvPr>
            <p:ph idx="1"/>
          </p:nvPr>
        </p:nvSpPr>
        <p:spPr>
          <a:xfrm>
            <a:off x="504222" y="1331259"/>
            <a:ext cx="6905571" cy="5174644"/>
          </a:xfrm>
        </p:spPr>
        <p:txBody>
          <a:bodyPr>
            <a:normAutofit fontScale="92500"/>
          </a:bodyPr>
          <a:lstStyle/>
          <a:p>
            <a:pPr rtl="0">
              <a:spcBef>
                <a:spcPts val="0"/>
              </a:spcBef>
              <a:spcAft>
                <a:spcPts val="0"/>
              </a:spcAft>
            </a:pPr>
            <a:r>
              <a:rPr lang="en-US" sz="2400" b="0" i="0" u="none" strike="noStrike" dirty="0">
                <a:effectLst/>
                <a:latin typeface="Arial" panose="020B0604020202020204" pitchFamily="34" charset="0"/>
              </a:rPr>
              <a:t>Sequence is a set of integers 1, 2, 3, … that are generated and supported by some database systems to produce unique values on demand.</a:t>
            </a:r>
            <a:endParaRPr lang="en-US" sz="2800" b="0" dirty="0">
              <a:effectLst/>
            </a:endParaRPr>
          </a:p>
          <a:p>
            <a:pPr rtl="0" fontAlgn="base">
              <a:spcBef>
                <a:spcPts val="0"/>
              </a:spcBef>
              <a:spcAft>
                <a:spcPts val="0"/>
              </a:spcAft>
              <a:buFont typeface="Arial" panose="020B0604020202020204" pitchFamily="34" charset="0"/>
              <a:buChar char="•"/>
            </a:pPr>
            <a:r>
              <a:rPr lang="en-US" sz="2400" b="0" i="0" u="none" strike="noStrike" dirty="0">
                <a:effectLst/>
                <a:latin typeface="Arial" panose="020B0604020202020204" pitchFamily="34" charset="0"/>
              </a:rPr>
              <a:t>A sequence is a user defined schema bound object that generates a sequence of numeric values.</a:t>
            </a:r>
          </a:p>
          <a:p>
            <a:pPr rtl="0" fontAlgn="base">
              <a:spcBef>
                <a:spcPts val="0"/>
              </a:spcBef>
              <a:spcAft>
                <a:spcPts val="0"/>
              </a:spcAft>
              <a:buFont typeface="Arial" panose="020B0604020202020204" pitchFamily="34" charset="0"/>
              <a:buChar char="•"/>
            </a:pPr>
            <a:r>
              <a:rPr lang="en-US" sz="2400" b="0" i="0" u="none" strike="noStrike" dirty="0">
                <a:effectLst/>
                <a:latin typeface="Arial" panose="020B0604020202020204" pitchFamily="34" charset="0"/>
              </a:rPr>
              <a:t>Sequences are frequently used in many databases because many applications require each row in a table to contain a unique value and sequences provides an easy way to generate them.</a:t>
            </a:r>
          </a:p>
          <a:p>
            <a:pPr rtl="0" fontAlgn="base">
              <a:spcBef>
                <a:spcPts val="0"/>
              </a:spcBef>
              <a:spcAft>
                <a:spcPts val="0"/>
              </a:spcAft>
              <a:buFont typeface="Arial" panose="020B0604020202020204" pitchFamily="34" charset="0"/>
              <a:buChar char="•"/>
            </a:pPr>
            <a:r>
              <a:rPr lang="en-US" sz="2400" b="0" i="0" u="none" strike="noStrike" dirty="0">
                <a:effectLst/>
                <a:latin typeface="Arial" panose="020B0604020202020204" pitchFamily="34" charset="0"/>
              </a:rPr>
              <a:t>The sequence of numeric values is generated in an ascending or descending order at defined intervals and can be configured to restart when exceeds max_value.</a:t>
            </a:r>
            <a:endParaRPr lang="en-IN" sz="2800" dirty="0"/>
          </a:p>
        </p:txBody>
      </p:sp>
      <p:pic>
        <p:nvPicPr>
          <p:cNvPr id="11266" name="Picture 2">
            <a:extLst>
              <a:ext uri="{FF2B5EF4-FFF2-40B4-BE49-F238E27FC236}">
                <a16:creationId xmlns:a16="http://schemas.microsoft.com/office/drawing/2014/main" xmlns="" id="{2A2B2F73-273C-4C53-A663-3B3EAC693786}"/>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25985" r="70867" b="1419"/>
          <a:stretch/>
        </p:blipFill>
        <p:spPr bwMode="auto">
          <a:xfrm>
            <a:off x="7409793" y="1410372"/>
            <a:ext cx="3305819" cy="5016418"/>
          </a:xfrm>
          <a:prstGeom prst="rect">
            <a:avLst/>
          </a:prstGeom>
          <a:noFill/>
          <a:effectLst>
            <a:outerShdw blurRad="50800" dist="38100" algn="l" rotWithShape="0">
              <a:prstClr val="black">
                <a:alpha val="40000"/>
              </a:prstClr>
            </a:outerShdw>
          </a:effectLst>
          <a:scene3d>
            <a:camera prst="perspectiveLeft" fov="3300000">
              <a:rot lat="21299997" lon="1200001" rev="0"/>
            </a:camera>
            <a:lightRig rig="threePt" dir="t"/>
          </a:scene3d>
          <a:sp3d extrusionH="254000"/>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20851570"/>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xmlns="" id="{E093CC08-9805-4CB3-9D7C-717BD7C6ADED}"/>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15018" b="40439"/>
          <a:stretch/>
        </p:blipFill>
        <p:spPr bwMode="auto">
          <a:xfrm>
            <a:off x="28912" y="185735"/>
            <a:ext cx="12079008" cy="2179093"/>
          </a:xfrm>
          <a:prstGeom prst="rect">
            <a:avLst/>
          </a:prstGeom>
          <a:noFill/>
          <a:scene3d>
            <a:camera prst="perspectiveRelaxedModerately" fov="2400000">
              <a:rot lat="590633" lon="0" rev="0"/>
            </a:camera>
            <a:lightRig rig="threePt" dir="t">
              <a:rot lat="0" lon="0" rev="0"/>
            </a:lightRig>
          </a:scene3d>
          <a:sp3d prstMaterial="metal">
            <a:bevelT w="158750"/>
            <a:bevelB h="38100"/>
          </a:sp3d>
          <a:extLst>
            <a:ext uri="{909E8E84-426E-40DD-AFC4-6F175D3DCCD1}">
              <a14:hiddenFill xmlns:a14="http://schemas.microsoft.com/office/drawing/2010/main" xmlns="">
                <a:solidFill>
                  <a:srgbClr val="FFFFFF"/>
                </a:solidFill>
              </a14:hiddenFill>
            </a:ext>
          </a:extLst>
        </p:spPr>
      </p:pic>
      <p:pic>
        <p:nvPicPr>
          <p:cNvPr id="12292" name="Picture 4">
            <a:extLst>
              <a:ext uri="{FF2B5EF4-FFF2-40B4-BE49-F238E27FC236}">
                <a16:creationId xmlns:a16="http://schemas.microsoft.com/office/drawing/2014/main" xmlns="" id="{2A1F74CB-BCBF-45BD-ADAE-4AFB4E092557}"/>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26412"/>
          <a:stretch/>
        </p:blipFill>
        <p:spPr bwMode="auto">
          <a:xfrm>
            <a:off x="1206071" y="3352800"/>
            <a:ext cx="10691643" cy="3442140"/>
          </a:xfrm>
          <a:prstGeom prst="rect">
            <a:avLst/>
          </a:prstGeom>
          <a:noFill/>
          <a:scene3d>
            <a:camera prst="perspectiveRelaxedModerately" fov="1500000">
              <a:rot lat="20690632" lon="0" rev="0"/>
            </a:camera>
            <a:lightRig rig="threePt" dir="t"/>
          </a:scene3d>
          <a:extLst>
            <a:ext uri="{909E8E84-426E-40DD-AFC4-6F175D3DCCD1}">
              <a14:hiddenFill xmlns:a14="http://schemas.microsoft.com/office/drawing/2010/main" xmlns="">
                <a:solidFill>
                  <a:srgbClr val="FFFFFF"/>
                </a:solidFill>
              </a14:hiddenFill>
            </a:ext>
          </a:extLst>
        </p:spPr>
      </p:pic>
      <p:sp>
        <p:nvSpPr>
          <p:cNvPr id="4" name="Arrow: Curved Right 3">
            <a:extLst>
              <a:ext uri="{FF2B5EF4-FFF2-40B4-BE49-F238E27FC236}">
                <a16:creationId xmlns:a16="http://schemas.microsoft.com/office/drawing/2014/main" xmlns="" id="{E1DC247D-3C67-4CA0-9E3C-EA44707F0AEE}"/>
              </a:ext>
            </a:extLst>
          </p:cNvPr>
          <p:cNvSpPr/>
          <p:nvPr/>
        </p:nvSpPr>
        <p:spPr>
          <a:xfrm>
            <a:off x="112992" y="2250771"/>
            <a:ext cx="1387365" cy="2722179"/>
          </a:xfrm>
          <a:prstGeom prst="curvedRightArrow">
            <a:avLst>
              <a:gd name="adj1" fmla="val 26173"/>
              <a:gd name="adj2" fmla="val 6374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9" name="Picture 4">
            <a:extLst>
              <a:ext uri="{FF2B5EF4-FFF2-40B4-BE49-F238E27FC236}">
                <a16:creationId xmlns:a16="http://schemas.microsoft.com/office/drawing/2014/main" xmlns="" id="{9FB67E67-14DB-4F37-B233-720BBE3147A4}"/>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15188" r="49201" b="77453"/>
          <a:stretch/>
        </p:blipFill>
        <p:spPr bwMode="auto">
          <a:xfrm>
            <a:off x="1941795" y="2837793"/>
            <a:ext cx="9651638" cy="611692"/>
          </a:xfrm>
          <a:prstGeom prst="rect">
            <a:avLst/>
          </a:prstGeom>
          <a:gradFill>
            <a:gsLst>
              <a:gs pos="9000">
                <a:schemeClr val="accent2">
                  <a:lumMod val="0"/>
                  <a:lumOff val="100000"/>
                </a:schemeClr>
              </a:gs>
              <a:gs pos="25000">
                <a:schemeClr val="accent2">
                  <a:lumMod val="0"/>
                  <a:lumOff val="100000"/>
                </a:schemeClr>
              </a:gs>
              <a:gs pos="83000">
                <a:schemeClr val="accent2">
                  <a:lumMod val="82000"/>
                </a:schemeClr>
              </a:gs>
            </a:gsLst>
            <a:path path="shape">
              <a:fillToRect l="50000" t="50000" r="50000" b="50000"/>
            </a:path>
          </a:gradFill>
          <a:scene3d>
            <a:camera prst="perspectiveRelaxedModerately" fov="0">
              <a:rot lat="20390628" lon="0" rev="0"/>
            </a:camera>
            <a:lightRig rig="threePt" dir="t"/>
          </a:scene3d>
        </p:spPr>
      </p:pic>
    </p:spTree>
    <p:extLst>
      <p:ext uri="{BB962C8B-B14F-4D97-AF65-F5344CB8AC3E}">
        <p14:creationId xmlns:p14="http://schemas.microsoft.com/office/powerpoint/2010/main" xmlns="" val="669379393"/>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F8D425-D8DF-4E98-8F9B-ADA816A62713}"/>
              </a:ext>
            </a:extLst>
          </p:cNvPr>
          <p:cNvSpPr>
            <a:spLocks noGrp="1"/>
          </p:cNvSpPr>
          <p:nvPr>
            <p:ph type="title"/>
          </p:nvPr>
        </p:nvSpPr>
        <p:spPr/>
        <p:txBody>
          <a:bodyPr>
            <a:normAutofit/>
          </a:bodyPr>
          <a:lstStyle/>
          <a:p>
            <a:pPr algn="ctr"/>
            <a:r>
              <a:rPr lang="en-IN" sz="5400" dirty="0">
                <a:latin typeface="Freestyle Script" panose="030804020302050B0404" pitchFamily="66" charset="0"/>
              </a:rPr>
              <a:t>Modules Built And Their Participation With Each Other</a:t>
            </a:r>
          </a:p>
        </p:txBody>
      </p:sp>
      <p:graphicFrame>
        <p:nvGraphicFramePr>
          <p:cNvPr id="7" name="Content Placeholder 6">
            <a:extLst>
              <a:ext uri="{FF2B5EF4-FFF2-40B4-BE49-F238E27FC236}">
                <a16:creationId xmlns:a16="http://schemas.microsoft.com/office/drawing/2014/main" xmlns="" id="{1C9E9792-9F4F-4BAD-B610-84E27211443D}"/>
              </a:ext>
            </a:extLst>
          </p:cNvPr>
          <p:cNvGraphicFramePr>
            <a:graphicFrameLocks noGrp="1"/>
          </p:cNvGraphicFramePr>
          <p:nvPr>
            <p:ph idx="1"/>
            <p:extLst>
              <p:ext uri="{D42A27DB-BD31-4B8C-83A1-F6EECF244321}">
                <p14:modId xmlns:p14="http://schemas.microsoft.com/office/powerpoint/2010/main" xmlns="" val="2665582765"/>
              </p:ext>
            </p:extLst>
          </p:nvPr>
        </p:nvGraphicFramePr>
        <p:xfrm>
          <a:off x="1226859" y="1613646"/>
          <a:ext cx="9745941"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a:extLst>
              <a:ext uri="{FF2B5EF4-FFF2-40B4-BE49-F238E27FC236}">
                <a16:creationId xmlns:a16="http://schemas.microsoft.com/office/drawing/2014/main" xmlns="" id="{3E170BB1-2D61-4D48-A869-924A41EF0A3C}"/>
              </a:ext>
            </a:extLst>
          </p:cNvPr>
          <p:cNvGrpSpPr/>
          <p:nvPr/>
        </p:nvGrpSpPr>
        <p:grpSpPr>
          <a:xfrm>
            <a:off x="3824830" y="2253610"/>
            <a:ext cx="1458483" cy="1246094"/>
            <a:chOff x="-2124530" y="-2272118"/>
            <a:chExt cx="1999644" cy="1886310"/>
          </a:xfrm>
          <a:scene3d>
            <a:camera prst="orthographicFront">
              <a:rot lat="0" lon="0" rev="0"/>
            </a:camera>
            <a:lightRig rig="contrasting" dir="t">
              <a:rot lat="0" lon="0" rev="1200000"/>
            </a:lightRig>
          </a:scene3d>
        </p:grpSpPr>
        <p:sp>
          <p:nvSpPr>
            <p:cNvPr id="11" name="Oval 10">
              <a:extLst>
                <a:ext uri="{FF2B5EF4-FFF2-40B4-BE49-F238E27FC236}">
                  <a16:creationId xmlns:a16="http://schemas.microsoft.com/office/drawing/2014/main" xmlns="" id="{72216743-CE79-48D6-9D22-ECA936F7AF2C}"/>
                </a:ext>
              </a:extLst>
            </p:cNvPr>
            <p:cNvSpPr/>
            <p:nvPr/>
          </p:nvSpPr>
          <p:spPr>
            <a:xfrm>
              <a:off x="-2124530" y="-2272118"/>
              <a:ext cx="1999644" cy="1886310"/>
            </a:xfrm>
            <a:prstGeom prst="ellipse">
              <a:avLst/>
            </a:prstGeom>
            <a:sp3d contourW="12700" prstMaterial="clear">
              <a:bevelT w="177800" h="254000"/>
              <a:bevelB w="152400"/>
            </a:sp3d>
          </p:spPr>
          <p:style>
            <a:lnRef idx="0">
              <a:schemeClr val="lt1">
                <a:hueOff val="0"/>
                <a:satOff val="0"/>
                <a:lumOff val="0"/>
                <a:alphaOff val="0"/>
              </a:schemeClr>
            </a:lnRef>
            <a:fillRef idx="1">
              <a:schemeClr val="accent1">
                <a:shade val="80000"/>
                <a:alpha val="50000"/>
                <a:hueOff val="20"/>
                <a:satOff val="-313"/>
                <a:lumOff val="1399"/>
                <a:alphaOff val="10000"/>
              </a:schemeClr>
            </a:fillRef>
            <a:effectRef idx="0">
              <a:schemeClr val="accent1">
                <a:shade val="80000"/>
                <a:alpha val="50000"/>
                <a:hueOff val="20"/>
                <a:satOff val="-313"/>
                <a:lumOff val="1399"/>
                <a:alphaOff val="10000"/>
              </a:schemeClr>
            </a:effectRef>
            <a:fontRef idx="minor">
              <a:schemeClr val="tx1"/>
            </a:fontRef>
          </p:style>
        </p:sp>
        <p:sp>
          <p:nvSpPr>
            <p:cNvPr id="12" name="Oval 4">
              <a:extLst>
                <a:ext uri="{FF2B5EF4-FFF2-40B4-BE49-F238E27FC236}">
                  <a16:creationId xmlns:a16="http://schemas.microsoft.com/office/drawing/2014/main" xmlns="" id="{BA9F5F8B-46EC-47F2-A2E9-0AEF1FC6D5FD}"/>
                </a:ext>
              </a:extLst>
            </p:cNvPr>
            <p:cNvSpPr txBox="1"/>
            <p:nvPr/>
          </p:nvSpPr>
          <p:spPr>
            <a:xfrm>
              <a:off x="-2007293" y="-2272118"/>
              <a:ext cx="1796368" cy="1756458"/>
            </a:xfrm>
            <a:prstGeom prst="rect">
              <a:avLst/>
            </a:prstGeom>
            <a:sp3d/>
          </p:spPr>
          <p:style>
            <a:lnRef idx="0">
              <a:scrgbClr r="0" g="0" b="0"/>
            </a:lnRef>
            <a:fillRef idx="0">
              <a:scrgbClr r="0" g="0" b="0"/>
            </a:fillRef>
            <a:effectRef idx="0">
              <a:scrgbClr r="0" g="0" b="0"/>
            </a:effectRef>
            <a:fontRef idx="minor">
              <a:schemeClr val="tx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SUBJECT TEACHING</a:t>
              </a:r>
            </a:p>
          </p:txBody>
        </p:sp>
      </p:grpSp>
      <mc:AlternateContent xmlns:mc="http://schemas.openxmlformats.org/markup-compatibility/2006">
        <mc:Choice xmlns:p14="http://schemas.microsoft.com/office/powerpoint/2010/main" xmlns:aink="http://schemas.microsoft.com/office/drawing/2016/ink" xmlns="" Requires="p14 aink">
          <p:contentPart p14:bwMode="auto" r:id="rId7">
            <p14:nvContentPartPr>
              <p14:cNvPr id="31" name="Ink 30">
                <a:extLst>
                  <a:ext uri="{FF2B5EF4-FFF2-40B4-BE49-F238E27FC236}">
                    <a16:creationId xmlns:a16="http://schemas.microsoft.com/office/drawing/2014/main" id="{C8F7342B-A1C3-43C6-997C-EF0BCE8A4437}"/>
                  </a:ext>
                </a:extLst>
              </p14:cNvPr>
              <p14:cNvContentPartPr/>
              <p14:nvPr/>
            </p14:nvContentPartPr>
            <p14:xfrm>
              <a:off x="41972" y="491428"/>
              <a:ext cx="12116520" cy="360"/>
            </p14:xfrm>
          </p:contentPart>
        </mc:Choice>
        <mc:Fallback>
          <p:pic>
            <p:nvPicPr>
              <p:cNvPr id="31" name="Ink 30">
                <a:extLst>
                  <a:ext uri="{FF2B5EF4-FFF2-40B4-BE49-F238E27FC236}">
                    <a16:creationId xmlns:a16="http://schemas.microsoft.com/office/drawing/2014/main" xmlns="" xmlns:aink="http://schemas.microsoft.com/office/drawing/2016/ink" xmlns:p14="http://schemas.microsoft.com/office/powerpoint/2010/main" id="{C8F7342B-A1C3-43C6-997C-EF0BCE8A4437}"/>
                  </a:ext>
                </a:extLst>
              </p:cNvPr>
              <p:cNvPicPr/>
              <p:nvPr/>
            </p:nvPicPr>
            <p:blipFill>
              <a:blip r:embed="rId8"/>
              <a:stretch>
                <a:fillRect/>
              </a:stretch>
            </p:blipFill>
            <p:spPr>
              <a:xfrm>
                <a:off x="-20668" y="428788"/>
                <a:ext cx="12242160" cy="12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9">
            <p14:nvContentPartPr>
              <p14:cNvPr id="32" name="Ink 31">
                <a:extLst>
                  <a:ext uri="{FF2B5EF4-FFF2-40B4-BE49-F238E27FC236}">
                    <a16:creationId xmlns:a16="http://schemas.microsoft.com/office/drawing/2014/main" id="{C1499395-BF8E-4C37-8017-A69AC12E2936}"/>
                  </a:ext>
                </a:extLst>
              </p14:cNvPr>
              <p14:cNvContentPartPr/>
              <p14:nvPr/>
            </p14:nvContentPartPr>
            <p14:xfrm>
              <a:off x="51106" y="249370"/>
              <a:ext cx="12080520" cy="360"/>
            </p14:xfrm>
          </p:contentPart>
        </mc:Choice>
        <mc:Fallback>
          <p:pic>
            <p:nvPicPr>
              <p:cNvPr id="32" name="Ink 31">
                <a:extLst>
                  <a:ext uri="{FF2B5EF4-FFF2-40B4-BE49-F238E27FC236}">
                    <a16:creationId xmlns:a16="http://schemas.microsoft.com/office/drawing/2014/main" xmlns="" xmlns:aink="http://schemas.microsoft.com/office/drawing/2016/ink" xmlns:p14="http://schemas.microsoft.com/office/powerpoint/2010/main" id="{C1499395-BF8E-4C37-8017-A69AC12E2936}"/>
                  </a:ext>
                </a:extLst>
              </p:cNvPr>
              <p:cNvPicPr/>
              <p:nvPr/>
            </p:nvPicPr>
            <p:blipFill>
              <a:blip r:embed="rId10"/>
              <a:stretch>
                <a:fillRect/>
              </a:stretch>
            </p:blipFill>
            <p:spPr>
              <a:xfrm>
                <a:off x="-11534" y="186730"/>
                <a:ext cx="12206160" cy="12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1">
            <p14:nvContentPartPr>
              <p14:cNvPr id="33" name="Ink 32">
                <a:extLst>
                  <a:ext uri="{FF2B5EF4-FFF2-40B4-BE49-F238E27FC236}">
                    <a16:creationId xmlns:a16="http://schemas.microsoft.com/office/drawing/2014/main" id="{08073E21-CA08-482F-9591-1EF39C3D3094}"/>
                  </a:ext>
                </a:extLst>
              </p14:cNvPr>
              <p14:cNvContentPartPr/>
              <p14:nvPr/>
            </p14:nvContentPartPr>
            <p14:xfrm>
              <a:off x="62755" y="6363284"/>
              <a:ext cx="12080520" cy="396"/>
            </p14:xfrm>
          </p:contentPart>
        </mc:Choice>
        <mc:Fallback>
          <p:pic>
            <p:nvPicPr>
              <p:cNvPr id="33" name="Ink 32">
                <a:extLst>
                  <a:ext uri="{FF2B5EF4-FFF2-40B4-BE49-F238E27FC236}">
                    <a16:creationId xmlns:a16="http://schemas.microsoft.com/office/drawing/2014/main" xmlns="" xmlns:aink="http://schemas.microsoft.com/office/drawing/2016/ink" xmlns:p14="http://schemas.microsoft.com/office/powerpoint/2010/main" id="{08073E21-CA08-482F-9591-1EF39C3D3094}"/>
                  </a:ext>
                </a:extLst>
              </p:cNvPr>
              <p:cNvPicPr/>
              <p:nvPr/>
            </p:nvPicPr>
            <p:blipFill>
              <a:blip r:embed="rId12"/>
              <a:stretch>
                <a:fillRect/>
              </a:stretch>
            </p:blipFill>
            <p:spPr>
              <a:xfrm>
                <a:off x="115" y="6294380"/>
                <a:ext cx="12206160" cy="138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3">
            <p14:nvContentPartPr>
              <p14:cNvPr id="34" name="Ink 33">
                <a:extLst>
                  <a:ext uri="{FF2B5EF4-FFF2-40B4-BE49-F238E27FC236}">
                    <a16:creationId xmlns:a16="http://schemas.microsoft.com/office/drawing/2014/main" id="{C6ACAD5A-EF58-4BE1-AA78-76F15D562018}"/>
                  </a:ext>
                </a:extLst>
              </p14:cNvPr>
              <p14:cNvContentPartPr/>
              <p14:nvPr/>
            </p14:nvContentPartPr>
            <p14:xfrm>
              <a:off x="68867" y="6605343"/>
              <a:ext cx="12080520" cy="360"/>
            </p14:xfrm>
          </p:contentPart>
        </mc:Choice>
        <mc:Fallback>
          <p:pic>
            <p:nvPicPr>
              <p:cNvPr id="34" name="Ink 33">
                <a:extLst>
                  <a:ext uri="{FF2B5EF4-FFF2-40B4-BE49-F238E27FC236}">
                    <a16:creationId xmlns:a16="http://schemas.microsoft.com/office/drawing/2014/main" xmlns="" xmlns:aink="http://schemas.microsoft.com/office/drawing/2016/ink" xmlns:p14="http://schemas.microsoft.com/office/powerpoint/2010/main" id="{C6ACAD5A-EF58-4BE1-AA78-76F15D562018}"/>
                  </a:ext>
                </a:extLst>
              </p:cNvPr>
              <p:cNvPicPr/>
              <p:nvPr/>
            </p:nvPicPr>
            <p:blipFill>
              <a:blip r:embed="rId14"/>
              <a:stretch>
                <a:fillRect/>
              </a:stretch>
            </p:blipFill>
            <p:spPr>
              <a:xfrm>
                <a:off x="6227" y="6542703"/>
                <a:ext cx="12206160" cy="12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5">
            <p14:nvContentPartPr>
              <p14:cNvPr id="35" name="Ink 34">
                <a:extLst>
                  <a:ext uri="{FF2B5EF4-FFF2-40B4-BE49-F238E27FC236}">
                    <a16:creationId xmlns:a16="http://schemas.microsoft.com/office/drawing/2014/main" id="{C52C0F04-2158-48C1-9726-05AEB02C7914}"/>
                  </a:ext>
                </a:extLst>
              </p14:cNvPr>
              <p14:cNvContentPartPr/>
              <p14:nvPr/>
            </p14:nvContentPartPr>
            <p14:xfrm rot="16200000">
              <a:off x="-2824725" y="3421813"/>
              <a:ext cx="6709866" cy="360"/>
            </p14:xfrm>
          </p:contentPart>
        </mc:Choice>
        <mc:Fallback>
          <p:pic>
            <p:nvPicPr>
              <p:cNvPr id="35" name="Ink 34">
                <a:extLst>
                  <a:ext uri="{FF2B5EF4-FFF2-40B4-BE49-F238E27FC236}">
                    <a16:creationId xmlns:a16="http://schemas.microsoft.com/office/drawing/2014/main" xmlns="" xmlns:aink="http://schemas.microsoft.com/office/drawing/2016/ink" xmlns:p14="http://schemas.microsoft.com/office/powerpoint/2010/main" id="{C52C0F04-2158-48C1-9726-05AEB02C7914}"/>
                  </a:ext>
                </a:extLst>
              </p:cNvPr>
              <p:cNvPicPr/>
              <p:nvPr/>
            </p:nvPicPr>
            <p:blipFill>
              <a:blip r:embed="rId16"/>
              <a:stretch>
                <a:fillRect/>
              </a:stretch>
            </p:blipFill>
            <p:spPr>
              <a:xfrm rot="16200000">
                <a:off x="-2887723" y="3359173"/>
                <a:ext cx="6835503" cy="12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7">
            <p14:nvContentPartPr>
              <p14:cNvPr id="36" name="Ink 35">
                <a:extLst>
                  <a:ext uri="{FF2B5EF4-FFF2-40B4-BE49-F238E27FC236}">
                    <a16:creationId xmlns:a16="http://schemas.microsoft.com/office/drawing/2014/main" id="{72216F89-01AA-4FAA-B5F5-DB9656254F1D}"/>
                  </a:ext>
                </a:extLst>
              </p14:cNvPr>
              <p14:cNvContentPartPr/>
              <p14:nvPr/>
            </p14:nvContentPartPr>
            <p14:xfrm rot="16200000">
              <a:off x="8401213" y="3448315"/>
              <a:ext cx="6709866" cy="360"/>
            </p14:xfrm>
          </p:contentPart>
        </mc:Choice>
        <mc:Fallback>
          <p:pic>
            <p:nvPicPr>
              <p:cNvPr id="36" name="Ink 35">
                <a:extLst>
                  <a:ext uri="{FF2B5EF4-FFF2-40B4-BE49-F238E27FC236}">
                    <a16:creationId xmlns:a16="http://schemas.microsoft.com/office/drawing/2014/main" xmlns="" xmlns:aink="http://schemas.microsoft.com/office/drawing/2016/ink" xmlns:p14="http://schemas.microsoft.com/office/powerpoint/2010/main" id="{72216F89-01AA-4FAA-B5F5-DB9656254F1D}"/>
                  </a:ext>
                </a:extLst>
              </p:cNvPr>
              <p:cNvPicPr/>
              <p:nvPr/>
            </p:nvPicPr>
            <p:blipFill>
              <a:blip r:embed="rId18"/>
              <a:stretch>
                <a:fillRect/>
              </a:stretch>
            </p:blipFill>
            <p:spPr>
              <a:xfrm rot="16200000">
                <a:off x="8338215" y="3385675"/>
                <a:ext cx="6835503" cy="126000"/>
              </a:xfrm>
              <a:prstGeom prst="rect">
                <a:avLst/>
              </a:prstGeom>
            </p:spPr>
          </p:pic>
        </mc:Fallback>
      </mc:AlternateContent>
    </p:spTree>
    <p:extLst>
      <p:ext uri="{BB962C8B-B14F-4D97-AF65-F5344CB8AC3E}">
        <p14:creationId xmlns:p14="http://schemas.microsoft.com/office/powerpoint/2010/main" xmlns="" val="754093360"/>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xmlns="" id="{5415ADE8-9377-4D67-8505-81DB61354C0B}"/>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29228" r="34252"/>
          <a:stretch/>
        </p:blipFill>
        <p:spPr bwMode="auto">
          <a:xfrm>
            <a:off x="5451530" y="2858814"/>
            <a:ext cx="6103910" cy="2895600"/>
          </a:xfrm>
          <a:prstGeom prst="rect">
            <a:avLst/>
          </a:prstGeom>
          <a:noFill/>
          <a:effectLst>
            <a:outerShdw blurRad="914400" dist="50800" dir="5400000" sx="144000" sy="144000" algn="ctr" rotWithShape="0">
              <a:srgbClr val="FFFF00">
                <a:alpha val="43000"/>
              </a:srgbClr>
            </a:outerShdw>
          </a:effectLst>
          <a:scene3d>
            <a:camera prst="perspectiveContrastingLeftFacing">
              <a:rot lat="602826" lon="2332236" rev="21332784"/>
            </a:camera>
            <a:lightRig rig="threePt" dir="t"/>
          </a:scene3d>
          <a:extLst>
            <a:ext uri="{909E8E84-426E-40DD-AFC4-6F175D3DCCD1}">
              <a14:hiddenFill xmlns:a14="http://schemas.microsoft.com/office/drawing/2010/main" xmlns="">
                <a:solidFill>
                  <a:srgbClr val="FFFFFF"/>
                </a:solidFill>
              </a14:hiddenFill>
            </a:ext>
          </a:extLst>
        </p:spPr>
      </p:pic>
      <p:pic>
        <p:nvPicPr>
          <p:cNvPr id="13316" name="Picture 4">
            <a:extLst>
              <a:ext uri="{FF2B5EF4-FFF2-40B4-BE49-F238E27FC236}">
                <a16:creationId xmlns:a16="http://schemas.microsoft.com/office/drawing/2014/main" xmlns="" id="{BDAFC451-961B-4732-8DB3-705776E4AE31}"/>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29854" r="26438"/>
          <a:stretch/>
        </p:blipFill>
        <p:spPr bwMode="auto">
          <a:xfrm>
            <a:off x="475593" y="651641"/>
            <a:ext cx="6103910" cy="2677037"/>
          </a:xfrm>
          <a:prstGeom prst="rect">
            <a:avLst/>
          </a:prstGeom>
          <a:noFill/>
          <a:effectLst>
            <a:outerShdw blurRad="1003300" dist="50800" dir="5400000" sx="114000" sy="114000" algn="ctr" rotWithShape="0">
              <a:srgbClr val="FFFF00">
                <a:alpha val="68000"/>
              </a:srgbClr>
            </a:outerShdw>
          </a:effectLst>
          <a:scene3d>
            <a:camera prst="perspectiveContrastingRightFacing" fov="3300000">
              <a:rot lat="577259" lon="19571133" rev="319057"/>
            </a:camera>
            <a:lightRig rig="threePt" dir="t"/>
          </a:scene3d>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65346368"/>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070D48-2968-470E-9CB6-54A32E0DC5C4}"/>
              </a:ext>
            </a:extLst>
          </p:cNvPr>
          <p:cNvSpPr>
            <a:spLocks noGrp="1"/>
          </p:cNvSpPr>
          <p:nvPr>
            <p:ph type="title"/>
          </p:nvPr>
        </p:nvSpPr>
        <p:spPr>
          <a:xfrm>
            <a:off x="7879511" y="1331968"/>
            <a:ext cx="3426875" cy="1280890"/>
          </a:xfrm>
        </p:spPr>
        <p:txBody>
          <a:bodyPr/>
          <a:lstStyle/>
          <a:p>
            <a:r>
              <a:rPr lang="en-IN" sz="4000" b="0" i="0" u="none" strike="noStrike" dirty="0">
                <a:solidFill>
                  <a:srgbClr val="000000"/>
                </a:solidFill>
                <a:effectLst/>
                <a:latin typeface="Arial" panose="020B0604020202020204" pitchFamily="34" charset="0"/>
              </a:rPr>
              <a:t>PLSQL</a:t>
            </a:r>
            <a:endParaRPr lang="en-IN" sz="7200" dirty="0"/>
          </a:p>
        </p:txBody>
      </p:sp>
      <p:sp>
        <p:nvSpPr>
          <p:cNvPr id="3" name="Content Placeholder 2">
            <a:extLst>
              <a:ext uri="{FF2B5EF4-FFF2-40B4-BE49-F238E27FC236}">
                <a16:creationId xmlns:a16="http://schemas.microsoft.com/office/drawing/2014/main" xmlns="" id="{17E51B78-81A5-40EC-BFBF-0457CBDD1E1C}"/>
              </a:ext>
            </a:extLst>
          </p:cNvPr>
          <p:cNvSpPr>
            <a:spLocks noGrp="1"/>
          </p:cNvSpPr>
          <p:nvPr>
            <p:ph idx="1"/>
          </p:nvPr>
        </p:nvSpPr>
        <p:spPr>
          <a:xfrm>
            <a:off x="3756865" y="2612858"/>
            <a:ext cx="8435135" cy="4195481"/>
          </a:xfrm>
        </p:spPr>
        <p:txBody>
          <a:bodyPr>
            <a:normAutofit lnSpcReduction="10000"/>
          </a:bodyPr>
          <a:lstStyle/>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rPr>
              <a:t>PL/SQL is a combination of SQL along with the procedural features of programming languages.</a:t>
            </a:r>
            <a:endParaRPr lang="en-US" b="0" dirty="0">
              <a:effectLst/>
            </a:endParaRPr>
          </a:p>
          <a:p>
            <a:pPr marL="0" indent="0" rtl="0">
              <a:spcBef>
                <a:spcPts val="0"/>
              </a:spcBef>
              <a:spcAft>
                <a:spcPts val="0"/>
              </a:spcAft>
              <a:buNone/>
            </a:pPr>
            <a:r>
              <a:rPr lang="en-US" dirty="0"/>
              <a:t/>
            </a:r>
            <a:br>
              <a:rPr lang="en-US" dirty="0"/>
            </a:br>
            <a:r>
              <a:rPr lang="en-US" sz="1800" b="0" i="0" u="none" strike="noStrike" dirty="0">
                <a:solidFill>
                  <a:srgbClr val="000000"/>
                </a:solidFill>
                <a:effectLst/>
                <a:latin typeface="Arial" panose="020B0604020202020204" pitchFamily="34" charset="0"/>
              </a:rPr>
              <a:t>A subprogram created inside a package is a packaged subprogram. It is stored in the database and can be deleted only when the package is deleted with the DROP PACKAGE statement.PL/SQL subprograms are named PL/SQL blocks that can be invoked with a set of parameters. </a:t>
            </a:r>
            <a:endParaRPr lang="en-US" b="0" dirty="0">
              <a:effectLst/>
            </a:endParaRPr>
          </a:p>
          <a:p>
            <a:pPr marL="0" indent="0" rtl="0">
              <a:spcBef>
                <a:spcPts val="0"/>
              </a:spcBef>
              <a:spcAft>
                <a:spcPts val="0"/>
              </a:spcAft>
              <a:buNone/>
            </a:pPr>
            <a:r>
              <a:rPr lang="en-US" b="0" dirty="0">
                <a:effectLst/>
              </a:rPr>
              <a:t/>
            </a:r>
            <a:br>
              <a:rPr lang="en-US" b="0" dirty="0">
                <a:effectLst/>
              </a:rPr>
            </a:br>
            <a:r>
              <a:rPr lang="en-US" sz="1800" b="0" i="0" u="none" strike="noStrike" dirty="0">
                <a:solidFill>
                  <a:srgbClr val="000000"/>
                </a:solidFill>
                <a:effectLst/>
                <a:latin typeface="Arial" panose="020B0604020202020204" pitchFamily="34" charset="0"/>
              </a:rPr>
              <a:t>PL/SQL provides two kinds of subprograms −</a:t>
            </a:r>
          </a:p>
          <a:p>
            <a:pPr marL="0" indent="0" rtl="0">
              <a:spcBef>
                <a:spcPts val="0"/>
              </a:spcBef>
              <a:spcAft>
                <a:spcPts val="0"/>
              </a:spcAft>
              <a:buNone/>
            </a:pPr>
            <a:endParaRPr lang="en-US" b="0" dirty="0">
              <a:effectLst/>
            </a:endParaRPr>
          </a:p>
          <a:p>
            <a:pPr marL="0" indent="0" rtl="0" fontAlgn="base">
              <a:spcBef>
                <a:spcPts val="0"/>
              </a:spcBef>
              <a:spcAft>
                <a:spcPts val="0"/>
              </a:spcAft>
              <a:buNone/>
            </a:pPr>
            <a:r>
              <a:rPr lang="en-US" sz="1800" b="0" i="0" u="none" strike="noStrike" dirty="0">
                <a:solidFill>
                  <a:srgbClr val="000000"/>
                </a:solidFill>
                <a:effectLst/>
                <a:latin typeface="Arial" panose="020B0604020202020204" pitchFamily="34" charset="0"/>
              </a:rPr>
              <a:t>	Functions − These subprograms return a single value; mainly used to compute and return a value.</a:t>
            </a:r>
          </a:p>
          <a:p>
            <a:pPr marL="0" indent="0" rtl="0" fontAlgn="base">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indent="0" rtl="0" fontAlgn="base">
              <a:spcBef>
                <a:spcPts val="0"/>
              </a:spcBef>
              <a:spcAft>
                <a:spcPts val="0"/>
              </a:spcAft>
              <a:buNone/>
            </a:pPr>
            <a:r>
              <a:rPr lang="en-US" sz="1800" b="0" i="0" u="none" strike="noStrike" dirty="0">
                <a:solidFill>
                  <a:srgbClr val="000000"/>
                </a:solidFill>
                <a:effectLst/>
                <a:latin typeface="Arial" panose="020B0604020202020204" pitchFamily="34" charset="0"/>
              </a:rPr>
              <a:t>	Procedures − These subprograms do not return a value directly; mainly used to perform an action.</a:t>
            </a:r>
          </a:p>
          <a:p>
            <a:endParaRPr lang="en-IN" dirty="0"/>
          </a:p>
        </p:txBody>
      </p:sp>
      <mc:AlternateContent xmlns:mc="http://schemas.openxmlformats.org/markup-compatibility/2006">
        <mc:Choice xmlns:am3d="http://schemas.microsoft.com/office/drawing/2017/model3d" xmlns="" Requires="am3d">
          <p:graphicFrame>
            <p:nvGraphicFramePr>
              <p:cNvPr id="4" name="3D Model 3" descr="Male icon">
                <a:extLst>
                  <a:ext uri="{FF2B5EF4-FFF2-40B4-BE49-F238E27FC236}">
                    <a16:creationId xmlns:a16="http://schemas.microsoft.com/office/drawing/2014/main" id="{E6E850AF-6014-4D97-97D7-5AA4BED90634}"/>
                  </a:ext>
                </a:extLst>
              </p:cNvPr>
              <p:cNvGraphicFramePr>
                <a:graphicFrameLocks noChangeAspect="1"/>
              </p:cNvGraphicFramePr>
              <p:nvPr>
                <p:extLst>
                  <p:ext uri="{D42A27DB-BD31-4B8C-83A1-F6EECF244321}">
                    <p14:modId xmlns:p14="http://schemas.microsoft.com/office/powerpoint/2010/main" val="2392490584"/>
                  </p:ext>
                </p:extLst>
              </p:nvPr>
            </p:nvGraphicFramePr>
            <p:xfrm>
              <a:off x="1240393" y="2622360"/>
              <a:ext cx="910297" cy="2689307"/>
            </p:xfrm>
            <a:graphic>
              <a:graphicData uri="http://schemas.microsoft.com/office/drawing/2017/model3d">
                <am3d:model3d r:embed="rId2">
                  <am3d:spPr>
                    <a:xfrm>
                      <a:off x="0" y="0"/>
                      <a:ext cx="910297" cy="2689307"/>
                    </a:xfrm>
                    <a:prstGeom prst="rect">
                      <a:avLst/>
                    </a:prstGeom>
                    <a:effectLst>
                      <a:outerShdw blurRad="381000" dist="292100" dir="19260000" sx="70000" sy="70000" kx="-1200000" algn="bl" rotWithShape="0">
                        <a:prstClr val="black">
                          <a:alpha val="72000"/>
                        </a:prstClr>
                      </a:outerShdw>
                    </a:effectLst>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595884" ay="2479544" az="395716"/>
                    <am3d:postTrans dx="0" dy="0" dz="0"/>
                  </am3d:trans>
                  <am3d:raster rName="Office3DRenderer" rVer="16.0.8326">
                    <am3d:blip r:embed="rId3"/>
                  </am3d:raster>
                  <am3d:objViewport viewportSz="28793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Male icon">
                <a:extLst>
                  <a:ext uri="{FF2B5EF4-FFF2-40B4-BE49-F238E27FC236}">
                    <a16:creationId xmlns:a16="http://schemas.microsoft.com/office/drawing/2014/main" xmlns="" id="{E6E850AF-6014-4D97-97D7-5AA4BED90634}"/>
                  </a:ext>
                </a:extLst>
              </p:cNvPr>
              <p:cNvPicPr>
                <a:picLocks noGrp="1" noRot="1" noChangeAspect="1" noMove="1" noResize="1" noEditPoints="1" noAdjustHandles="1" noChangeArrowheads="1" noChangeShapeType="1" noCrop="1"/>
              </p:cNvPicPr>
              <p:nvPr/>
            </p:nvPicPr>
            <p:blipFill>
              <a:blip r:embed="rId4"/>
              <a:stretch>
                <a:fillRect/>
              </a:stretch>
            </p:blipFill>
            <p:spPr>
              <a:xfrm>
                <a:off x="1240393" y="2622360"/>
                <a:ext cx="910297" cy="2689307"/>
              </a:xfrm>
              <a:prstGeom prst="rect">
                <a:avLst/>
              </a:prstGeom>
              <a:effectLst>
                <a:outerShdw blurRad="381000" dist="292100" dir="19260000" sx="70000" sy="70000" kx="-1200000" algn="bl" rotWithShape="0">
                  <a:prstClr val="black">
                    <a:alpha val="72000"/>
                  </a:prstClr>
                </a:outerShdw>
              </a:effectLst>
            </p:spPr>
          </p:pic>
        </mc:Fallback>
      </mc:AlternateContent>
      <p:sp>
        <p:nvSpPr>
          <p:cNvPr id="5" name="Thought Bubble: Cloud 4">
            <a:extLst>
              <a:ext uri="{FF2B5EF4-FFF2-40B4-BE49-F238E27FC236}">
                <a16:creationId xmlns:a16="http://schemas.microsoft.com/office/drawing/2014/main" xmlns="" id="{0D337B13-1626-4C2F-80AB-081CD0886B36}"/>
              </a:ext>
            </a:extLst>
          </p:cNvPr>
          <p:cNvSpPr/>
          <p:nvPr/>
        </p:nvSpPr>
        <p:spPr>
          <a:xfrm>
            <a:off x="1743542" y="244997"/>
            <a:ext cx="3702424" cy="2173941"/>
          </a:xfrm>
          <a:prstGeom prst="cloudCallout">
            <a:avLst>
              <a:gd name="adj1" fmla="val -44244"/>
              <a:gd name="adj2" fmla="val 581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WHY WE SHOULD WRITE OUR CODES REPEATEDLY IN A SINGLE PROGRAM</a:t>
            </a:r>
          </a:p>
        </p:txBody>
      </p:sp>
    </p:spTree>
    <p:extLst>
      <p:ext uri="{BB962C8B-B14F-4D97-AF65-F5344CB8AC3E}">
        <p14:creationId xmlns:p14="http://schemas.microsoft.com/office/powerpoint/2010/main" xmlns="" val="434918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ardrop 7">
            <a:extLst>
              <a:ext uri="{FF2B5EF4-FFF2-40B4-BE49-F238E27FC236}">
                <a16:creationId xmlns:a16="http://schemas.microsoft.com/office/drawing/2014/main" xmlns="" id="{400BCABE-D3A9-437F-9476-5AEB8C836393}"/>
              </a:ext>
            </a:extLst>
          </p:cNvPr>
          <p:cNvSpPr/>
          <p:nvPr/>
        </p:nvSpPr>
        <p:spPr>
          <a:xfrm>
            <a:off x="3343275" y="4676776"/>
            <a:ext cx="2857500" cy="2143732"/>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xmlns="" id="{7F539690-01A5-4C75-A852-94B68B0DF8FF}"/>
              </a:ext>
            </a:extLst>
          </p:cNvPr>
          <p:cNvSpPr>
            <a:spLocks noGrp="1"/>
          </p:cNvSpPr>
          <p:nvPr>
            <p:ph type="title"/>
          </p:nvPr>
        </p:nvSpPr>
        <p:spPr>
          <a:xfrm>
            <a:off x="1293813" y="37493"/>
            <a:ext cx="9905998" cy="867382"/>
          </a:xfrm>
        </p:spPr>
        <p:txBody>
          <a:bodyPr/>
          <a:lstStyle/>
          <a:p>
            <a:r>
              <a:rPr lang="en-US" sz="4400" b="1" dirty="0">
                <a:ln w="0"/>
                <a:solidFill>
                  <a:schemeClr val="tx1"/>
                </a:solidFill>
                <a:effectLst>
                  <a:outerShdw blurRad="38100" dist="25400" dir="5400000" algn="ctr" rotWithShape="0">
                    <a:srgbClr val="6E747A">
                      <a:alpha val="43000"/>
                    </a:srgbClr>
                  </a:outerShdw>
                  <a:reflection blurRad="6350" stA="50000" endA="300" endPos="50000" dist="60007" dir="5400000" sy="-100000" algn="bl" rotWithShape="0"/>
                </a:effectLst>
              </a:rPr>
              <a:t>TRIGGERS</a:t>
            </a:r>
            <a:endParaRPr lang="en-IN" b="1" dirty="0">
              <a:solidFill>
                <a:schemeClr val="tx1"/>
              </a:solidFill>
            </a:endParaRPr>
          </a:p>
        </p:txBody>
      </p:sp>
      <p:sp>
        <p:nvSpPr>
          <p:cNvPr id="3" name="Content Placeholder 2">
            <a:extLst>
              <a:ext uri="{FF2B5EF4-FFF2-40B4-BE49-F238E27FC236}">
                <a16:creationId xmlns:a16="http://schemas.microsoft.com/office/drawing/2014/main" xmlns="" id="{60B4972B-6DD4-40B1-A8DC-62870B618E2F}"/>
              </a:ext>
            </a:extLst>
          </p:cNvPr>
          <p:cNvSpPr>
            <a:spLocks noGrp="1"/>
          </p:cNvSpPr>
          <p:nvPr>
            <p:ph idx="1"/>
          </p:nvPr>
        </p:nvSpPr>
        <p:spPr>
          <a:xfrm>
            <a:off x="500219" y="783562"/>
            <a:ext cx="6457950" cy="4951095"/>
          </a:xfrm>
        </p:spPr>
        <p:txBody>
          <a:bodyPr>
            <a:normAutofit/>
          </a:bodyPr>
          <a:lstStyle/>
          <a:p>
            <a:pPr>
              <a:lnSpc>
                <a:spcPct val="100000"/>
              </a:lnSpc>
            </a:pPr>
            <a:r>
              <a:rPr lang="en-US" sz="2800" b="1" dirty="0">
                <a:solidFill>
                  <a:schemeClr val="tx2">
                    <a:lumMod val="40000"/>
                    <a:lumOff val="60000"/>
                  </a:schemeClr>
                </a:solidFill>
                <a:latin typeface="Comic Sans MS" panose="030F0702030302020204" pitchFamily="66" charset="0"/>
              </a:rPr>
              <a:t>Triggers</a:t>
            </a:r>
            <a:r>
              <a:rPr lang="en-US" sz="2800" dirty="0">
                <a:solidFill>
                  <a:schemeClr val="tx2">
                    <a:lumMod val="40000"/>
                    <a:lumOff val="60000"/>
                  </a:schemeClr>
                </a:solidFill>
                <a:latin typeface="Comic Sans MS" panose="030F0702030302020204" pitchFamily="66" charset="0"/>
              </a:rPr>
              <a:t> are stored programs, which are automatically executed or fired when some events occur.</a:t>
            </a:r>
            <a:r>
              <a:rPr lang="en-US" sz="2800" b="0" i="0" dirty="0">
                <a:solidFill>
                  <a:schemeClr val="tx2">
                    <a:lumMod val="40000"/>
                    <a:lumOff val="60000"/>
                  </a:schemeClr>
                </a:solidFill>
                <a:effectLst/>
                <a:latin typeface="PT Serif" panose="020B0604020202020204" pitchFamily="18" charset="0"/>
              </a:rPr>
              <a:t> The triggers are executed</a:t>
            </a:r>
            <a:r>
              <a:rPr lang="en-US" sz="2800" b="1" i="0" dirty="0">
                <a:solidFill>
                  <a:schemeClr val="tx2">
                    <a:lumMod val="40000"/>
                    <a:lumOff val="60000"/>
                  </a:schemeClr>
                </a:solidFill>
                <a:effectLst/>
                <a:latin typeface="PT Serif" panose="020B0604020202020204" pitchFamily="18" charset="0"/>
              </a:rPr>
              <a:t> in response to certain events </a:t>
            </a:r>
            <a:r>
              <a:rPr lang="en-US" sz="2800" b="0" i="0" dirty="0">
                <a:solidFill>
                  <a:schemeClr val="tx2">
                    <a:lumMod val="40000"/>
                    <a:lumOff val="60000"/>
                  </a:schemeClr>
                </a:solidFill>
                <a:effectLst/>
                <a:latin typeface="PT Serif" panose="020B0604020202020204" pitchFamily="18" charset="0"/>
              </a:rPr>
              <a:t>(INSERT, UPDATE or DELETE) in a particular table. These triggers help in maintaining the integrity of the data by changing the data of the database in a systematic fashion.</a:t>
            </a:r>
            <a:endParaRPr lang="en-IN" sz="2800" dirty="0">
              <a:solidFill>
                <a:schemeClr val="tx2">
                  <a:lumMod val="40000"/>
                  <a:lumOff val="60000"/>
                </a:schemeClr>
              </a:solidFill>
              <a:latin typeface="Comic Sans MS" panose="030F0702030302020204" pitchFamily="66" charset="0"/>
            </a:endParaRPr>
          </a:p>
          <a:p>
            <a:pPr>
              <a:lnSpc>
                <a:spcPct val="100000"/>
              </a:lnSpc>
            </a:pPr>
            <a:endParaRPr lang="en-IN" dirty="0">
              <a:solidFill>
                <a:schemeClr val="tx2">
                  <a:lumMod val="40000"/>
                  <a:lumOff val="60000"/>
                </a:schemeClr>
              </a:solidFill>
            </a:endParaRPr>
          </a:p>
        </p:txBody>
      </p:sp>
      <p:pic>
        <p:nvPicPr>
          <p:cNvPr id="4" name="Picture 3">
            <a:extLst>
              <a:ext uri="{FF2B5EF4-FFF2-40B4-BE49-F238E27FC236}">
                <a16:creationId xmlns:a16="http://schemas.microsoft.com/office/drawing/2014/main" xmlns="" id="{CEDAAA35-AA89-4A6C-A96C-10C69E263EFA}"/>
              </a:ext>
            </a:extLst>
          </p:cNvPr>
          <p:cNvPicPr>
            <a:picLocks noChangeAspect="1"/>
          </p:cNvPicPr>
          <p:nvPr/>
        </p:nvPicPr>
        <p:blipFill rotWithShape="1">
          <a:blip r:embed="rId3"/>
          <a:srcRect t="42971" r="65636"/>
          <a:stretch/>
        </p:blipFill>
        <p:spPr>
          <a:xfrm>
            <a:off x="6776720" y="1605244"/>
            <a:ext cx="5415280" cy="3600447"/>
          </a:xfrm>
          <a:prstGeom prst="rect">
            <a:avLst/>
          </a:prstGeom>
        </p:spPr>
      </p:pic>
      <p:sp>
        <p:nvSpPr>
          <p:cNvPr id="5" name="Rectangle 4">
            <a:extLst>
              <a:ext uri="{FF2B5EF4-FFF2-40B4-BE49-F238E27FC236}">
                <a16:creationId xmlns:a16="http://schemas.microsoft.com/office/drawing/2014/main" xmlns="" id="{A8494137-4632-4078-8CF4-C8EF7C2405F6}"/>
              </a:ext>
            </a:extLst>
          </p:cNvPr>
          <p:cNvSpPr/>
          <p:nvPr/>
        </p:nvSpPr>
        <p:spPr>
          <a:xfrm>
            <a:off x="7703263" y="-703045"/>
            <a:ext cx="3562193" cy="1446550"/>
          </a:xfrm>
          <a:prstGeom prst="rect">
            <a:avLst/>
          </a:prstGeom>
          <a:noFill/>
        </p:spPr>
        <p:txBody>
          <a:bodyPr wrap="none" lIns="91440" tIns="45720" rIns="91440" bIns="45720">
            <a:prstTxWarp prst="textArchDown">
              <a:avLst>
                <a:gd name="adj" fmla="val 41201"/>
              </a:avLst>
            </a:prstTxWarp>
            <a:spAutoFit/>
            <a:scene3d>
              <a:camera prst="perspectiveAbove"/>
              <a:lightRig rig="threePt" dir="t"/>
            </a:scene3d>
          </a:bodyPr>
          <a:lstStyle/>
          <a:p>
            <a:pPr algn="ctr"/>
            <a:r>
              <a:rPr lang="en-IN" sz="4400" b="1" i="0" dirty="0">
                <a:ln w="12700">
                  <a:solidFill>
                    <a:schemeClr val="accent3">
                      <a:lumMod val="50000"/>
                    </a:schemeClr>
                  </a:solidFill>
                  <a:prstDash val="solid"/>
                </a:ln>
                <a:pattFill prst="narHorz">
                  <a:fgClr>
                    <a:schemeClr val="accent3"/>
                  </a:fgClr>
                  <a:bgClr>
                    <a:schemeClr val="accent3">
                      <a:lumMod val="40000"/>
                      <a:lumOff val="60000"/>
                    </a:schemeClr>
                  </a:bgClr>
                </a:pattFill>
                <a:effectLst>
                  <a:glow rad="139700">
                    <a:schemeClr val="accent2">
                      <a:satMod val="175000"/>
                      <a:alpha val="40000"/>
                    </a:schemeClr>
                  </a:glow>
                  <a:innerShdw blurRad="177800">
                    <a:schemeClr val="accent3">
                      <a:lumMod val="50000"/>
                    </a:schemeClr>
                  </a:innerShdw>
                </a:effectLst>
                <a:latin typeface="Roboto" panose="020B0604020202020204" pitchFamily="2" charset="0"/>
              </a:rPr>
              <a:t>Before event </a:t>
            </a:r>
          </a:p>
          <a:p>
            <a:pPr algn="ctr"/>
            <a:r>
              <a:rPr lang="en-IN" sz="4400" b="1" i="0" dirty="0">
                <a:ln w="12700">
                  <a:solidFill>
                    <a:schemeClr val="accent3">
                      <a:lumMod val="50000"/>
                    </a:schemeClr>
                  </a:solidFill>
                  <a:prstDash val="solid"/>
                </a:ln>
                <a:pattFill prst="narHorz">
                  <a:fgClr>
                    <a:schemeClr val="accent3"/>
                  </a:fgClr>
                  <a:bgClr>
                    <a:schemeClr val="accent3">
                      <a:lumMod val="40000"/>
                      <a:lumOff val="60000"/>
                    </a:schemeClr>
                  </a:bgClr>
                </a:pattFill>
                <a:effectLst>
                  <a:glow rad="139700">
                    <a:schemeClr val="accent2">
                      <a:satMod val="175000"/>
                      <a:alpha val="40000"/>
                    </a:schemeClr>
                  </a:glow>
                  <a:innerShdw blurRad="177800">
                    <a:schemeClr val="accent3">
                      <a:lumMod val="50000"/>
                    </a:schemeClr>
                  </a:innerShdw>
                </a:effectLst>
                <a:latin typeface="Roboto" panose="020B0604020202020204" pitchFamily="2" charset="0"/>
              </a:rPr>
              <a:t>Triggers</a:t>
            </a:r>
            <a:endParaRPr 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glow rad="139700">
                  <a:schemeClr val="accent2">
                    <a:satMod val="175000"/>
                    <a:alpha val="40000"/>
                  </a:schemeClr>
                </a:glow>
                <a:innerShdw blurRad="177800">
                  <a:schemeClr val="accent3">
                    <a:lumMod val="50000"/>
                  </a:schemeClr>
                </a:innerShdw>
              </a:effectLst>
            </a:endParaRPr>
          </a:p>
        </p:txBody>
      </p:sp>
      <p:sp>
        <p:nvSpPr>
          <p:cNvPr id="7" name="TextBox 6">
            <a:extLst>
              <a:ext uri="{FF2B5EF4-FFF2-40B4-BE49-F238E27FC236}">
                <a16:creationId xmlns:a16="http://schemas.microsoft.com/office/drawing/2014/main" xmlns="" id="{82D30462-805D-4A59-8D9E-D57496DB846C}"/>
              </a:ext>
            </a:extLst>
          </p:cNvPr>
          <p:cNvSpPr txBox="1"/>
          <p:nvPr/>
        </p:nvSpPr>
        <p:spPr>
          <a:xfrm>
            <a:off x="3605213" y="4924178"/>
            <a:ext cx="6105524" cy="1620957"/>
          </a:xfrm>
          <a:prstGeom prst="rect">
            <a:avLst/>
          </a:prstGeom>
          <a:noFill/>
        </p:spPr>
        <p:txBody>
          <a:bodyPr wrap="square">
            <a:spAutoFit/>
          </a:bodyPr>
          <a:lstStyle/>
          <a:p>
            <a:pPr rtl="0">
              <a:spcBef>
                <a:spcPts val="1600"/>
              </a:spcBef>
              <a:spcAft>
                <a:spcPts val="400"/>
              </a:spcAft>
            </a:pPr>
            <a:r>
              <a:rPr lang="en-US" sz="2400" b="0" i="0" u="none" strike="noStrike" dirty="0">
                <a:effectLst/>
                <a:latin typeface="Arial" panose="020B0604020202020204" pitchFamily="34" charset="0"/>
              </a:rPr>
              <a:t>Types of Triggers</a:t>
            </a:r>
            <a:endParaRPr lang="en-US" b="1" dirty="0">
              <a:effectLst/>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Before event Triggers</a:t>
            </a: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After event Triggers</a:t>
            </a: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Row Trigger</a:t>
            </a: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Statement trigger</a:t>
            </a:r>
          </a:p>
        </p:txBody>
      </p:sp>
    </p:spTree>
    <p:extLst>
      <p:ext uri="{BB962C8B-B14F-4D97-AF65-F5344CB8AC3E}">
        <p14:creationId xmlns:p14="http://schemas.microsoft.com/office/powerpoint/2010/main" xmlns="" val="2347253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CEC474B8-F5D8-4F20-A43A-A76C32383D18}"/>
              </a:ext>
            </a:extLst>
          </p:cNvPr>
          <p:cNvPicPr>
            <a:picLocks noChangeAspect="1"/>
          </p:cNvPicPr>
          <p:nvPr/>
        </p:nvPicPr>
        <p:blipFill rotWithShape="1">
          <a:blip r:embed="rId3"/>
          <a:srcRect t="19449" r="388" b="37924"/>
          <a:stretch/>
        </p:blipFill>
        <p:spPr>
          <a:xfrm>
            <a:off x="0" y="4333884"/>
            <a:ext cx="10351624" cy="2524115"/>
          </a:xfrm>
          <a:prstGeom prst="rect">
            <a:avLst/>
          </a:prstGeom>
        </p:spPr>
      </p:pic>
      <p:sp>
        <p:nvSpPr>
          <p:cNvPr id="7" name="Rectangle 6">
            <a:extLst>
              <a:ext uri="{FF2B5EF4-FFF2-40B4-BE49-F238E27FC236}">
                <a16:creationId xmlns:a16="http://schemas.microsoft.com/office/drawing/2014/main" xmlns="" id="{DDBB467D-1565-4C50-9146-EB6013221166}"/>
              </a:ext>
            </a:extLst>
          </p:cNvPr>
          <p:cNvSpPr/>
          <p:nvPr/>
        </p:nvSpPr>
        <p:spPr>
          <a:xfrm>
            <a:off x="828949" y="-74101"/>
            <a:ext cx="2476960" cy="646331"/>
          </a:xfrm>
          <a:prstGeom prst="rect">
            <a:avLst/>
          </a:prstGeom>
          <a:gradFill>
            <a:gsLst>
              <a:gs pos="100000">
                <a:schemeClr val="accent1">
                  <a:lumMod val="67000"/>
                  <a:alpha val="0"/>
                </a:schemeClr>
              </a:gs>
              <a:gs pos="0">
                <a:schemeClr val="accent2">
                  <a:lumMod val="40000"/>
                  <a:lumOff val="60000"/>
                </a:schemeClr>
              </a:gs>
            </a:gsLst>
            <a:path path="rect">
              <a:fillToRect l="100000" t="100000"/>
            </a:path>
          </a:gradFill>
        </p:spPr>
        <p:txBody>
          <a:bodyPr wrap="none" lIns="91440" tIns="45720" rIns="91440" bIns="45720">
            <a:spAutoFit/>
          </a:bodyPr>
          <a:lstStyle/>
          <a:p>
            <a:pPr algn="ctr"/>
            <a:r>
              <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DELETION:</a:t>
            </a:r>
          </a:p>
        </p:txBody>
      </p:sp>
      <p:sp>
        <p:nvSpPr>
          <p:cNvPr id="10" name="Rectangle 9">
            <a:extLst>
              <a:ext uri="{FF2B5EF4-FFF2-40B4-BE49-F238E27FC236}">
                <a16:creationId xmlns:a16="http://schemas.microsoft.com/office/drawing/2014/main" xmlns="" id="{A9B58063-7B9C-4D13-97F8-25132C5622AB}"/>
              </a:ext>
            </a:extLst>
          </p:cNvPr>
          <p:cNvSpPr/>
          <p:nvPr/>
        </p:nvSpPr>
        <p:spPr>
          <a:xfrm>
            <a:off x="7688810" y="-10761"/>
            <a:ext cx="2394566" cy="646331"/>
          </a:xfrm>
          <a:prstGeom prst="rect">
            <a:avLst/>
          </a:prstGeom>
          <a:gradFill>
            <a:gsLst>
              <a:gs pos="100000">
                <a:schemeClr val="accent1">
                  <a:lumMod val="67000"/>
                  <a:alpha val="0"/>
                </a:schemeClr>
              </a:gs>
              <a:gs pos="0">
                <a:schemeClr val="accent2">
                  <a:lumMod val="40000"/>
                  <a:lumOff val="60000"/>
                </a:schemeClr>
              </a:gs>
            </a:gsLst>
            <a:path path="rect">
              <a:fillToRect l="100000" t="100000"/>
            </a:path>
          </a:gradFill>
        </p:spPr>
        <p:txBody>
          <a:bodyPr wrap="none" lIns="91440" tIns="45720" rIns="91440" bIns="45720">
            <a:spAutoFit/>
          </a:bodyPr>
          <a:lstStyle/>
          <a:p>
            <a:pPr algn="ctr"/>
            <a:r>
              <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UPDATION:</a:t>
            </a:r>
          </a:p>
        </p:txBody>
      </p:sp>
      <p:sp>
        <p:nvSpPr>
          <p:cNvPr id="13" name="Rectangle 12">
            <a:extLst>
              <a:ext uri="{FF2B5EF4-FFF2-40B4-BE49-F238E27FC236}">
                <a16:creationId xmlns:a16="http://schemas.microsoft.com/office/drawing/2014/main" xmlns="" id="{5A315BA3-B56B-449E-959D-B8C729AC898F}"/>
              </a:ext>
            </a:extLst>
          </p:cNvPr>
          <p:cNvSpPr/>
          <p:nvPr/>
        </p:nvSpPr>
        <p:spPr>
          <a:xfrm>
            <a:off x="-34653" y="3687554"/>
            <a:ext cx="2448427" cy="646331"/>
          </a:xfrm>
          <a:prstGeom prst="rect">
            <a:avLst/>
          </a:prstGeom>
          <a:gradFill>
            <a:gsLst>
              <a:gs pos="100000">
                <a:schemeClr val="accent1">
                  <a:lumMod val="67000"/>
                  <a:alpha val="0"/>
                </a:schemeClr>
              </a:gs>
              <a:gs pos="0">
                <a:schemeClr val="accent2">
                  <a:lumMod val="40000"/>
                  <a:lumOff val="60000"/>
                </a:schemeClr>
              </a:gs>
            </a:gsLst>
            <a:path path="rect">
              <a:fillToRect l="100000" t="100000"/>
            </a:path>
          </a:gradFill>
        </p:spPr>
        <p:txBody>
          <a:bodyPr wrap="none" lIns="91440" tIns="45720" rIns="91440" bIns="45720">
            <a:spAutoFit/>
          </a:bodyPr>
          <a:lstStyle/>
          <a:p>
            <a:pPr algn="ctr"/>
            <a:r>
              <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INSERTION:</a:t>
            </a:r>
          </a:p>
        </p:txBody>
      </p:sp>
      <p:grpSp>
        <p:nvGrpSpPr>
          <p:cNvPr id="21" name="Group 20">
            <a:extLst>
              <a:ext uri="{FF2B5EF4-FFF2-40B4-BE49-F238E27FC236}">
                <a16:creationId xmlns:a16="http://schemas.microsoft.com/office/drawing/2014/main" xmlns="" id="{CA906C35-A8A1-4E1F-9070-BF193594D514}"/>
              </a:ext>
            </a:extLst>
          </p:cNvPr>
          <p:cNvGrpSpPr/>
          <p:nvPr/>
        </p:nvGrpSpPr>
        <p:grpSpPr>
          <a:xfrm>
            <a:off x="-4174" y="530668"/>
            <a:ext cx="5500734" cy="2898332"/>
            <a:chOff x="-4174" y="530668"/>
            <a:chExt cx="4708255" cy="2659834"/>
          </a:xfrm>
        </p:grpSpPr>
        <p:pic>
          <p:nvPicPr>
            <p:cNvPr id="4" name="Picture 3">
              <a:extLst>
                <a:ext uri="{FF2B5EF4-FFF2-40B4-BE49-F238E27FC236}">
                  <a16:creationId xmlns:a16="http://schemas.microsoft.com/office/drawing/2014/main" xmlns="" id="{0B8BDACF-CD29-46F7-A1F4-D2327C7714F1}"/>
                </a:ext>
              </a:extLst>
            </p:cNvPr>
            <p:cNvPicPr>
              <a:picLocks noChangeAspect="1"/>
            </p:cNvPicPr>
            <p:nvPr/>
          </p:nvPicPr>
          <p:blipFill rotWithShape="1">
            <a:blip r:embed="rId4"/>
            <a:srcRect t="18582" r="14407" b="36405"/>
            <a:stretch/>
          </p:blipFill>
          <p:spPr>
            <a:xfrm>
              <a:off x="-4173" y="530668"/>
              <a:ext cx="4708254" cy="1957151"/>
            </a:xfrm>
            <a:prstGeom prst="rect">
              <a:avLst/>
            </a:prstGeom>
          </p:spPr>
        </p:pic>
        <p:pic>
          <p:nvPicPr>
            <p:cNvPr id="14" name="Picture 13">
              <a:extLst>
                <a:ext uri="{FF2B5EF4-FFF2-40B4-BE49-F238E27FC236}">
                  <a16:creationId xmlns:a16="http://schemas.microsoft.com/office/drawing/2014/main" xmlns="" id="{1E894984-EBE9-4A46-8519-4F8C516F2225}"/>
                </a:ext>
              </a:extLst>
            </p:cNvPr>
            <p:cNvPicPr>
              <a:picLocks noChangeAspect="1"/>
            </p:cNvPicPr>
            <p:nvPr/>
          </p:nvPicPr>
          <p:blipFill rotWithShape="1">
            <a:blip r:embed="rId4"/>
            <a:srcRect t="75668" r="14407" b="8349"/>
            <a:stretch/>
          </p:blipFill>
          <p:spPr>
            <a:xfrm>
              <a:off x="-4174" y="2495544"/>
              <a:ext cx="4708255" cy="694958"/>
            </a:xfrm>
            <a:prstGeom prst="rect">
              <a:avLst/>
            </a:prstGeom>
          </p:spPr>
        </p:pic>
      </p:grpSp>
      <p:pic>
        <p:nvPicPr>
          <p:cNvPr id="17" name="Picture 16">
            <a:extLst>
              <a:ext uri="{FF2B5EF4-FFF2-40B4-BE49-F238E27FC236}">
                <a16:creationId xmlns:a16="http://schemas.microsoft.com/office/drawing/2014/main" xmlns="" id="{69C9DE44-9E0B-4379-BC96-BCF20675F9F5}"/>
              </a:ext>
            </a:extLst>
          </p:cNvPr>
          <p:cNvPicPr>
            <a:picLocks noChangeAspect="1"/>
          </p:cNvPicPr>
          <p:nvPr/>
        </p:nvPicPr>
        <p:blipFill rotWithShape="1">
          <a:blip r:embed="rId3"/>
          <a:srcRect t="74423" r="79051" b="12236"/>
          <a:stretch/>
        </p:blipFill>
        <p:spPr>
          <a:xfrm>
            <a:off x="6595031" y="4333883"/>
            <a:ext cx="3791246" cy="942242"/>
          </a:xfrm>
          <a:prstGeom prst="roundRect">
            <a:avLst>
              <a:gd name="adj" fmla="val 26371"/>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nvGrpSpPr>
          <p:cNvPr id="22" name="Group 21">
            <a:extLst>
              <a:ext uri="{FF2B5EF4-FFF2-40B4-BE49-F238E27FC236}">
                <a16:creationId xmlns:a16="http://schemas.microsoft.com/office/drawing/2014/main" xmlns="" id="{DB12FFF8-FF49-4685-82B6-BA2B85324251}"/>
              </a:ext>
            </a:extLst>
          </p:cNvPr>
          <p:cNvGrpSpPr/>
          <p:nvPr/>
        </p:nvGrpSpPr>
        <p:grpSpPr>
          <a:xfrm>
            <a:off x="5974080" y="530668"/>
            <a:ext cx="6217920" cy="2898332"/>
            <a:chOff x="5496559" y="530668"/>
            <a:chExt cx="5376439" cy="2598703"/>
          </a:xfrm>
        </p:grpSpPr>
        <p:pic>
          <p:nvPicPr>
            <p:cNvPr id="16" name="Picture 15">
              <a:extLst>
                <a:ext uri="{FF2B5EF4-FFF2-40B4-BE49-F238E27FC236}">
                  <a16:creationId xmlns:a16="http://schemas.microsoft.com/office/drawing/2014/main" xmlns="" id="{1072161C-7889-43B9-A066-4E832F6C4020}"/>
                </a:ext>
              </a:extLst>
            </p:cNvPr>
            <p:cNvPicPr>
              <a:picLocks noChangeAspect="1"/>
            </p:cNvPicPr>
            <p:nvPr/>
          </p:nvPicPr>
          <p:blipFill rotWithShape="1">
            <a:blip r:embed="rId5"/>
            <a:srcRect t="75812" r="42082" b="11226"/>
            <a:stretch/>
          </p:blipFill>
          <p:spPr>
            <a:xfrm>
              <a:off x="5496559" y="2434413"/>
              <a:ext cx="5376439" cy="694958"/>
            </a:xfrm>
            <a:prstGeom prst="rect">
              <a:avLst/>
            </a:prstGeom>
          </p:spPr>
        </p:pic>
        <p:pic>
          <p:nvPicPr>
            <p:cNvPr id="5" name="Picture 4">
              <a:extLst>
                <a:ext uri="{FF2B5EF4-FFF2-40B4-BE49-F238E27FC236}">
                  <a16:creationId xmlns:a16="http://schemas.microsoft.com/office/drawing/2014/main" xmlns="" id="{D03D7356-F58A-45B6-A027-FC0485B3A1D5}"/>
                </a:ext>
              </a:extLst>
            </p:cNvPr>
            <p:cNvPicPr>
              <a:picLocks noChangeAspect="1"/>
            </p:cNvPicPr>
            <p:nvPr/>
          </p:nvPicPr>
          <p:blipFill rotWithShape="1">
            <a:blip r:embed="rId5"/>
            <a:srcRect t="20036" r="19822" b="49456"/>
            <a:stretch/>
          </p:blipFill>
          <p:spPr>
            <a:xfrm>
              <a:off x="5496560" y="530668"/>
              <a:ext cx="5376438" cy="1604546"/>
            </a:xfrm>
            <a:prstGeom prst="rect">
              <a:avLst/>
            </a:prstGeom>
          </p:spPr>
        </p:pic>
        <p:pic>
          <p:nvPicPr>
            <p:cNvPr id="18" name="Picture 17">
              <a:extLst>
                <a:ext uri="{FF2B5EF4-FFF2-40B4-BE49-F238E27FC236}">
                  <a16:creationId xmlns:a16="http://schemas.microsoft.com/office/drawing/2014/main" xmlns="" id="{76043B43-8F73-405D-99DF-E3ACF8CF10F9}"/>
                </a:ext>
              </a:extLst>
            </p:cNvPr>
            <p:cNvPicPr>
              <a:picLocks noChangeAspect="1"/>
            </p:cNvPicPr>
            <p:nvPr/>
          </p:nvPicPr>
          <p:blipFill rotWithShape="1">
            <a:blip r:embed="rId5"/>
            <a:srcRect t="56928" r="19822" b="37526"/>
            <a:stretch/>
          </p:blipFill>
          <p:spPr>
            <a:xfrm>
              <a:off x="5496559" y="2142760"/>
              <a:ext cx="5376439" cy="291654"/>
            </a:xfrm>
            <a:prstGeom prst="rect">
              <a:avLst/>
            </a:prstGeom>
          </p:spPr>
        </p:pic>
      </p:grpSp>
    </p:spTree>
    <p:extLst>
      <p:ext uri="{BB962C8B-B14F-4D97-AF65-F5344CB8AC3E}">
        <p14:creationId xmlns:p14="http://schemas.microsoft.com/office/powerpoint/2010/main" xmlns="" val="2838668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6A6DE76C-350D-44AC-92B0-11B42A40C5EA}"/>
              </a:ext>
            </a:extLst>
          </p:cNvPr>
          <p:cNvGrpSpPr/>
          <p:nvPr/>
        </p:nvGrpSpPr>
        <p:grpSpPr>
          <a:xfrm>
            <a:off x="0" y="0"/>
            <a:ext cx="6651053" cy="3159761"/>
            <a:chOff x="2371027" y="2438399"/>
            <a:chExt cx="5575363" cy="2322514"/>
          </a:xfrm>
        </p:grpSpPr>
        <p:pic>
          <p:nvPicPr>
            <p:cNvPr id="4" name="Picture 3">
              <a:extLst>
                <a:ext uri="{FF2B5EF4-FFF2-40B4-BE49-F238E27FC236}">
                  <a16:creationId xmlns:a16="http://schemas.microsoft.com/office/drawing/2014/main" xmlns="" id="{A04F3C12-6337-4D12-B729-ECF84E0A972A}"/>
                </a:ext>
              </a:extLst>
            </p:cNvPr>
            <p:cNvPicPr>
              <a:picLocks noChangeAspect="1"/>
            </p:cNvPicPr>
            <p:nvPr/>
          </p:nvPicPr>
          <p:blipFill rotWithShape="1">
            <a:blip r:embed="rId3"/>
            <a:srcRect t="31475"/>
            <a:stretch/>
          </p:blipFill>
          <p:spPr>
            <a:xfrm>
              <a:off x="2371027" y="2438399"/>
              <a:ext cx="5575363" cy="1600489"/>
            </a:xfrm>
            <a:prstGeom prst="rect">
              <a:avLst/>
            </a:prstGeom>
          </p:spPr>
        </p:pic>
        <p:pic>
          <p:nvPicPr>
            <p:cNvPr id="5" name="Picture 4">
              <a:extLst>
                <a:ext uri="{FF2B5EF4-FFF2-40B4-BE49-F238E27FC236}">
                  <a16:creationId xmlns:a16="http://schemas.microsoft.com/office/drawing/2014/main" xmlns="" id="{A9D228F9-5244-4738-AEDD-ADAD9C915359}"/>
                </a:ext>
              </a:extLst>
            </p:cNvPr>
            <p:cNvPicPr>
              <a:picLocks noChangeAspect="1"/>
            </p:cNvPicPr>
            <p:nvPr/>
          </p:nvPicPr>
          <p:blipFill>
            <a:blip r:embed="rId4"/>
            <a:stretch>
              <a:fillRect/>
            </a:stretch>
          </p:blipFill>
          <p:spPr>
            <a:xfrm>
              <a:off x="2371027" y="4038889"/>
              <a:ext cx="5575363" cy="722024"/>
            </a:xfrm>
            <a:prstGeom prst="rect">
              <a:avLst/>
            </a:prstGeom>
          </p:spPr>
        </p:pic>
      </p:grpSp>
      <p:pic>
        <p:nvPicPr>
          <p:cNvPr id="7" name="Picture 6">
            <a:extLst>
              <a:ext uri="{FF2B5EF4-FFF2-40B4-BE49-F238E27FC236}">
                <a16:creationId xmlns:a16="http://schemas.microsoft.com/office/drawing/2014/main" xmlns="" id="{05FEC45E-1DA2-4DA6-85A9-F59FA3425DF3}"/>
              </a:ext>
            </a:extLst>
          </p:cNvPr>
          <p:cNvPicPr>
            <a:picLocks noChangeAspect="1"/>
          </p:cNvPicPr>
          <p:nvPr/>
        </p:nvPicPr>
        <p:blipFill rotWithShape="1">
          <a:blip r:embed="rId5"/>
          <a:srcRect t="18353" r="16622" b="36986"/>
          <a:stretch/>
        </p:blipFill>
        <p:spPr>
          <a:xfrm>
            <a:off x="-24067" y="4620844"/>
            <a:ext cx="7156387" cy="2226947"/>
          </a:xfrm>
          <a:prstGeom prst="rect">
            <a:avLst/>
          </a:prstGeom>
        </p:spPr>
      </p:pic>
      <p:sp>
        <p:nvSpPr>
          <p:cNvPr id="9" name="TextBox 8">
            <a:extLst>
              <a:ext uri="{FF2B5EF4-FFF2-40B4-BE49-F238E27FC236}">
                <a16:creationId xmlns:a16="http://schemas.microsoft.com/office/drawing/2014/main" xmlns="" id="{1D081A12-3EC8-42FC-AABF-DF9D7A3C9C4E}"/>
              </a:ext>
            </a:extLst>
          </p:cNvPr>
          <p:cNvSpPr txBox="1"/>
          <p:nvPr/>
        </p:nvSpPr>
        <p:spPr>
          <a:xfrm>
            <a:off x="6192520" y="603075"/>
            <a:ext cx="6101080" cy="954107"/>
          </a:xfrm>
          <a:prstGeom prst="rect">
            <a:avLst/>
          </a:prstGeom>
          <a:noFill/>
        </p:spPr>
        <p:txBody>
          <a:bodyPr wrap="square">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STATEMENT LEVEL BEFORE EVENT TRIGGER</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10" name="Picture 9">
            <a:extLst>
              <a:ext uri="{FF2B5EF4-FFF2-40B4-BE49-F238E27FC236}">
                <a16:creationId xmlns:a16="http://schemas.microsoft.com/office/drawing/2014/main" xmlns="" id="{7E59FC5A-715D-4F59-BDC9-545E04F3A56F}"/>
              </a:ext>
            </a:extLst>
          </p:cNvPr>
          <p:cNvPicPr>
            <a:picLocks noChangeAspect="1"/>
          </p:cNvPicPr>
          <p:nvPr/>
        </p:nvPicPr>
        <p:blipFill rotWithShape="1">
          <a:blip r:embed="rId5"/>
          <a:srcRect t="71271" r="55878"/>
          <a:stretch/>
        </p:blipFill>
        <p:spPr>
          <a:xfrm>
            <a:off x="7035113" y="4907280"/>
            <a:ext cx="5156887" cy="1950720"/>
          </a:xfrm>
          <a:prstGeom prst="rect">
            <a:avLst/>
          </a:prstGeom>
        </p:spPr>
      </p:pic>
      <p:sp>
        <p:nvSpPr>
          <p:cNvPr id="12" name="TextBox 11">
            <a:extLst>
              <a:ext uri="{FF2B5EF4-FFF2-40B4-BE49-F238E27FC236}">
                <a16:creationId xmlns:a16="http://schemas.microsoft.com/office/drawing/2014/main" xmlns="" id="{C26CF00F-FD39-4EF5-BF7B-AB150599606B}"/>
              </a:ext>
            </a:extLst>
          </p:cNvPr>
          <p:cNvSpPr txBox="1"/>
          <p:nvPr/>
        </p:nvSpPr>
        <p:spPr>
          <a:xfrm>
            <a:off x="272446" y="3923665"/>
            <a:ext cx="6106160" cy="646331"/>
          </a:xfrm>
          <a:prstGeom prst="rect">
            <a:avLst/>
          </a:prstGeom>
          <a:noFill/>
        </p:spPr>
        <p:txBody>
          <a:bodyPr wrap="square">
            <a:spAutoFit/>
          </a:bodyPr>
          <a:lstStyle/>
          <a:p>
            <a:pPr algn="ctr"/>
            <a:r>
              <a:rPr lang="en-US" sz="3600" b="0" cap="none" spc="0" dirty="0">
                <a:ln w="0"/>
                <a:solidFill>
                  <a:schemeClr val="tx2">
                    <a:lumMod val="40000"/>
                    <a:lumOff val="60000"/>
                  </a:schemeClr>
                </a:solidFill>
                <a:effectLst>
                  <a:reflection blurRad="6350" stA="53000" endA="300" endPos="35500" dir="5400000" sy="-90000" algn="bl" rotWithShape="0"/>
                </a:effectLst>
              </a:rPr>
              <a:t>ROW LEVEL TRIGGER:</a:t>
            </a:r>
          </a:p>
        </p:txBody>
      </p:sp>
      <p:sp>
        <p:nvSpPr>
          <p:cNvPr id="14" name="TextBox 13">
            <a:extLst>
              <a:ext uri="{FF2B5EF4-FFF2-40B4-BE49-F238E27FC236}">
                <a16:creationId xmlns:a16="http://schemas.microsoft.com/office/drawing/2014/main" xmlns="" id="{2D8DE811-E54B-4866-82C1-7B2622E1CCB6}"/>
              </a:ext>
            </a:extLst>
          </p:cNvPr>
          <p:cNvSpPr txBox="1"/>
          <p:nvPr/>
        </p:nvSpPr>
        <p:spPr>
          <a:xfrm>
            <a:off x="6954520" y="3108418"/>
            <a:ext cx="4373880" cy="584775"/>
          </a:xfrm>
          <a:prstGeom prst="rect">
            <a:avLst/>
          </a:prstGeom>
          <a:noFill/>
        </p:spPr>
        <p:txBody>
          <a:bodyPr wrap="square">
            <a:spAutoFit/>
          </a:bodyPr>
          <a:lstStyle/>
          <a:p>
            <a:pPr algn="ctr"/>
            <a:r>
              <a:rPr lang="en-US" sz="3200" b="1" cap="none" spc="0" dirty="0">
                <a:ln/>
                <a:solidFill>
                  <a:schemeClr val="tx2">
                    <a:lumMod val="40000"/>
                    <a:lumOff val="60000"/>
                  </a:schemeClr>
                </a:solidFill>
                <a:effectLst>
                  <a:outerShdw blurRad="38100" dist="19050" dir="2700000" algn="tl" rotWithShape="0">
                    <a:schemeClr val="dk1">
                      <a:lumMod val="50000"/>
                      <a:alpha val="40000"/>
                    </a:schemeClr>
                  </a:outerShdw>
                </a:effectLst>
              </a:rPr>
              <a:t>AFTER EVENT TRIGGER</a:t>
            </a:r>
          </a:p>
        </p:txBody>
      </p:sp>
      <p:cxnSp>
        <p:nvCxnSpPr>
          <p:cNvPr id="16" name="Straight Connector 15">
            <a:extLst>
              <a:ext uri="{FF2B5EF4-FFF2-40B4-BE49-F238E27FC236}">
                <a16:creationId xmlns:a16="http://schemas.microsoft.com/office/drawing/2014/main" xmlns="" id="{D54AE2FD-E96A-40C2-BE7A-355C2138706B}"/>
              </a:ext>
            </a:extLst>
          </p:cNvPr>
          <p:cNvCxnSpPr>
            <a:stCxn id="9" idx="2"/>
          </p:cNvCxnSpPr>
          <p:nvPr/>
        </p:nvCxnSpPr>
        <p:spPr>
          <a:xfrm>
            <a:off x="9243060" y="1557182"/>
            <a:ext cx="0" cy="352898"/>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0841F2C3-BC31-4C67-AF65-5CD659AAEFE3}"/>
              </a:ext>
            </a:extLst>
          </p:cNvPr>
          <p:cNvCxnSpPr>
            <a:cxnSpLocks/>
          </p:cNvCxnSpPr>
          <p:nvPr/>
        </p:nvCxnSpPr>
        <p:spPr>
          <a:xfrm flipH="1" flipV="1">
            <a:off x="6192520" y="1879341"/>
            <a:ext cx="3050541" cy="1"/>
          </a:xfrm>
          <a:prstGeom prst="line">
            <a:avLst/>
          </a:prstGeom>
          <a:ln w="28575" cap="flat" cmpd="sng" algn="ctr">
            <a:solidFill>
              <a:schemeClr val="accent1">
                <a:lumMod val="40000"/>
                <a:lumOff val="6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xmlns="" id="{1C2384C5-E22B-410A-8B25-73389A69D41B}"/>
              </a:ext>
            </a:extLst>
          </p:cNvPr>
          <p:cNvCxnSpPr/>
          <p:nvPr/>
        </p:nvCxnSpPr>
        <p:spPr>
          <a:xfrm>
            <a:off x="9141460" y="3570767"/>
            <a:ext cx="0" cy="352898"/>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202D3951-BD17-4EA8-AE9F-CB869CBCBA76}"/>
              </a:ext>
            </a:extLst>
          </p:cNvPr>
          <p:cNvCxnSpPr>
            <a:cxnSpLocks/>
          </p:cNvCxnSpPr>
          <p:nvPr/>
        </p:nvCxnSpPr>
        <p:spPr>
          <a:xfrm>
            <a:off x="6378606" y="3923665"/>
            <a:ext cx="2762854"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485D8896-1704-4B90-A076-6AFC3B1BDE21}"/>
              </a:ext>
            </a:extLst>
          </p:cNvPr>
          <p:cNvCxnSpPr>
            <a:cxnSpLocks/>
          </p:cNvCxnSpPr>
          <p:nvPr/>
        </p:nvCxnSpPr>
        <p:spPr>
          <a:xfrm>
            <a:off x="6378605" y="3913456"/>
            <a:ext cx="0" cy="851584"/>
          </a:xfrm>
          <a:prstGeom prst="line">
            <a:avLst/>
          </a:prstGeom>
          <a:ln w="28575" cap="flat" cmpd="sng" algn="ctr">
            <a:solidFill>
              <a:schemeClr val="accent1">
                <a:lumMod val="40000"/>
                <a:lumOff val="6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xmlns="" val="239349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466540-4906-4660-99BB-2327F1A04F1A}"/>
              </a:ext>
            </a:extLst>
          </p:cNvPr>
          <p:cNvSpPr>
            <a:spLocks noGrp="1"/>
          </p:cNvSpPr>
          <p:nvPr>
            <p:ph type="title"/>
          </p:nvPr>
        </p:nvSpPr>
        <p:spPr>
          <a:xfrm>
            <a:off x="1681669" y="170852"/>
            <a:ext cx="2947482" cy="676770"/>
          </a:xfrm>
        </p:spPr>
        <p:txBody>
          <a:bodyPr>
            <a:normAutofit/>
          </a:bodyPr>
          <a:lstStyle/>
          <a:p>
            <a:r>
              <a:rPr lang="en-IN" sz="3200" b="1" i="0" u="sng" strike="noStrike" dirty="0">
                <a:solidFill>
                  <a:schemeClr val="tx1"/>
                </a:solidFill>
                <a:effectLst/>
                <a:latin typeface="Arial" panose="020B0604020202020204" pitchFamily="34" charset="0"/>
              </a:rPr>
              <a:t>CURSOR</a:t>
            </a:r>
            <a:endParaRPr lang="en-IN" sz="6600" b="1" u="sng" dirty="0">
              <a:solidFill>
                <a:schemeClr val="tx1"/>
              </a:solidFill>
            </a:endParaRPr>
          </a:p>
        </p:txBody>
      </p:sp>
      <p:sp>
        <p:nvSpPr>
          <p:cNvPr id="3" name="Content Placeholder 2">
            <a:extLst>
              <a:ext uri="{FF2B5EF4-FFF2-40B4-BE49-F238E27FC236}">
                <a16:creationId xmlns:a16="http://schemas.microsoft.com/office/drawing/2014/main" xmlns="" id="{8CD46590-F4BD-4114-AE1F-4D6D2D53F911}"/>
              </a:ext>
            </a:extLst>
          </p:cNvPr>
          <p:cNvSpPr>
            <a:spLocks noGrp="1"/>
          </p:cNvSpPr>
          <p:nvPr>
            <p:ph idx="1"/>
          </p:nvPr>
        </p:nvSpPr>
        <p:spPr>
          <a:xfrm>
            <a:off x="152906" y="926306"/>
            <a:ext cx="3057526" cy="5005388"/>
          </a:xfrm>
        </p:spPr>
        <p:txBody>
          <a:bodyPr>
            <a:normAutofit/>
          </a:bodyPr>
          <a:lstStyle/>
          <a:p>
            <a:pPr marL="0" indent="0" rtl="0">
              <a:spcBef>
                <a:spcPts val="0"/>
              </a:spcBef>
              <a:spcAft>
                <a:spcPts val="0"/>
              </a:spcAft>
              <a:buNone/>
            </a:pPr>
            <a:r>
              <a:rPr lang="en-US" b="0" dirty="0">
                <a:solidFill>
                  <a:schemeClr val="accent6">
                    <a:lumMod val="20000"/>
                    <a:lumOff val="80000"/>
                  </a:schemeClr>
                </a:solidFill>
                <a:effectLst/>
              </a:rPr>
              <a:t/>
            </a:r>
            <a:br>
              <a:rPr lang="en-US" b="0" dirty="0">
                <a:solidFill>
                  <a:schemeClr val="accent6">
                    <a:lumMod val="20000"/>
                    <a:lumOff val="80000"/>
                  </a:schemeClr>
                </a:solidFill>
                <a:effectLst/>
              </a:rPr>
            </a:br>
            <a:r>
              <a:rPr lang="en-US" b="0" dirty="0">
                <a:solidFill>
                  <a:schemeClr val="accent6">
                    <a:lumMod val="20000"/>
                    <a:lumOff val="80000"/>
                  </a:schemeClr>
                </a:solidFill>
                <a:effectLst/>
              </a:rPr>
              <a:t>   </a:t>
            </a:r>
            <a:r>
              <a:rPr lang="en-US" sz="1800" b="0" i="0" u="none" strike="noStrike" dirty="0">
                <a:solidFill>
                  <a:schemeClr val="accent6">
                    <a:lumMod val="20000"/>
                    <a:lumOff val="80000"/>
                  </a:schemeClr>
                </a:solidFill>
                <a:effectLst/>
                <a:latin typeface="Arial" panose="020B0604020202020204" pitchFamily="34" charset="0"/>
              </a:rPr>
              <a:t>There are 2 types of Cursors:-</a:t>
            </a:r>
          </a:p>
          <a:p>
            <a:pPr marL="0" indent="0" rtl="0">
              <a:spcBef>
                <a:spcPts val="0"/>
              </a:spcBef>
              <a:spcAft>
                <a:spcPts val="0"/>
              </a:spcAft>
              <a:buNone/>
            </a:pPr>
            <a:endParaRPr lang="en-US" sz="1600" b="0" dirty="0">
              <a:solidFill>
                <a:schemeClr val="accent6">
                  <a:lumMod val="20000"/>
                  <a:lumOff val="80000"/>
                </a:schemeClr>
              </a:solidFill>
              <a:effectLst/>
            </a:endParaRPr>
          </a:p>
          <a:p>
            <a:pPr rtl="0" fontAlgn="base">
              <a:spcBef>
                <a:spcPts val="0"/>
              </a:spcBef>
              <a:spcAft>
                <a:spcPts val="0"/>
              </a:spcAft>
              <a:buFont typeface="+mj-lt"/>
              <a:buAutoNum type="arabicPeriod"/>
            </a:pPr>
            <a:r>
              <a:rPr lang="en-US" sz="1800" b="1" i="0" u="none" strike="noStrike" dirty="0">
                <a:solidFill>
                  <a:schemeClr val="accent6">
                    <a:lumMod val="20000"/>
                    <a:lumOff val="80000"/>
                  </a:schemeClr>
                </a:solidFill>
                <a:effectLst/>
                <a:latin typeface="Arial" panose="020B0604020202020204" pitchFamily="34" charset="0"/>
              </a:rPr>
              <a:t>Implicit Cursors</a:t>
            </a:r>
            <a:r>
              <a:rPr lang="en-US" sz="1800" b="0" i="0" u="none" strike="noStrike" dirty="0">
                <a:solidFill>
                  <a:schemeClr val="accent6">
                    <a:lumMod val="20000"/>
                    <a:lumOff val="80000"/>
                  </a:schemeClr>
                </a:solidFill>
                <a:effectLst/>
                <a:latin typeface="Arial" panose="020B0604020202020204" pitchFamily="34" charset="0"/>
              </a:rPr>
              <a:t>: Implicit Cursors are also known as Default Cursors of SQL SERVER.   These Cursors are allocated by SQL SERVER when the user performs DML operations.</a:t>
            </a:r>
          </a:p>
          <a:p>
            <a:pPr rtl="0" fontAlgn="base">
              <a:spcBef>
                <a:spcPts val="0"/>
              </a:spcBef>
              <a:spcAft>
                <a:spcPts val="0"/>
              </a:spcAft>
              <a:buFont typeface="+mj-lt"/>
              <a:buAutoNum type="arabicPeriod" startAt="2"/>
            </a:pPr>
            <a:r>
              <a:rPr lang="en-US" sz="1800" b="1" i="0" u="none" strike="noStrike" dirty="0">
                <a:solidFill>
                  <a:schemeClr val="accent6">
                    <a:lumMod val="20000"/>
                    <a:lumOff val="80000"/>
                  </a:schemeClr>
                </a:solidFill>
                <a:effectLst/>
                <a:latin typeface="Arial" panose="020B0604020202020204" pitchFamily="34" charset="0"/>
              </a:rPr>
              <a:t>Explicit Cursors</a:t>
            </a:r>
            <a:r>
              <a:rPr lang="en-US" sz="1800" b="0" i="0" u="none" strike="noStrike" dirty="0">
                <a:solidFill>
                  <a:schemeClr val="accent6">
                    <a:lumMod val="20000"/>
                    <a:lumOff val="80000"/>
                  </a:schemeClr>
                </a:solidFill>
                <a:effectLst/>
                <a:latin typeface="Arial" panose="020B0604020202020204" pitchFamily="34" charset="0"/>
              </a:rPr>
              <a:t> :Explicit Cursors are Created by Users whenever the user requires them. Explicit Cursors are used for Fetching data from Table in Row-By-Row Manner.</a:t>
            </a:r>
          </a:p>
        </p:txBody>
      </p:sp>
      <p:pic>
        <p:nvPicPr>
          <p:cNvPr id="1026" name="Picture 2">
            <a:extLst>
              <a:ext uri="{FF2B5EF4-FFF2-40B4-BE49-F238E27FC236}">
                <a16:creationId xmlns:a16="http://schemas.microsoft.com/office/drawing/2014/main" xmlns="" id="{EF22F88A-1F30-4E3E-9EF4-658C19662430}"/>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31395" r="59091" b="12532"/>
          <a:stretch/>
        </p:blipFill>
        <p:spPr bwMode="auto">
          <a:xfrm>
            <a:off x="3774281" y="1344612"/>
            <a:ext cx="7590942" cy="4816475"/>
          </a:xfrm>
          <a:prstGeom prst="rect">
            <a:avLst/>
          </a:prstGeom>
          <a:noFill/>
          <a:scene3d>
            <a:camera prst="perspectiveAbove" fov="2700000">
              <a:rot lat="20731340" lon="930246" rev="21361967"/>
            </a:camera>
            <a:lightRig rig="threePt" dir="t"/>
          </a:scene3d>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xmlns="" id="{BF838321-4DF3-4A6C-AB9E-A53930F2A259}"/>
              </a:ext>
            </a:extLst>
          </p:cNvPr>
          <p:cNvSpPr txBox="1"/>
          <p:nvPr/>
        </p:nvSpPr>
        <p:spPr>
          <a:xfrm>
            <a:off x="3774281" y="229005"/>
            <a:ext cx="7836694" cy="1200329"/>
          </a:xfrm>
          <a:prstGeom prst="rect">
            <a:avLst/>
          </a:prstGeom>
          <a:noFill/>
        </p:spPr>
        <p:txBody>
          <a:bodyPr wrap="square">
            <a:spAutoFit/>
          </a:bodyPr>
          <a:lstStyle/>
          <a:p>
            <a:pPr marL="0" indent="0" rtl="0">
              <a:spcBef>
                <a:spcPts val="0"/>
              </a:spcBef>
              <a:spcAft>
                <a:spcPts val="0"/>
              </a:spcAft>
              <a:buNone/>
            </a:pPr>
            <a:r>
              <a:rPr lang="en-US" sz="1800" b="0" i="0" u="none" strike="noStrike" dirty="0">
                <a:effectLst/>
                <a:latin typeface="Arial" panose="020B0604020202020204" pitchFamily="34" charset="0"/>
              </a:rPr>
              <a:t>Cursor is a Temporary Memory or Temporary Work Station. It is Allocated by Database Server at the Time of Performing DML(Data Manipulation Language) operations on Table by User. Cursors are used to store Database Tables. </a:t>
            </a:r>
            <a:endParaRPr lang="en-US" b="0" dirty="0">
              <a:effectLst/>
            </a:endParaRPr>
          </a:p>
        </p:txBody>
      </p:sp>
      <p:sp>
        <p:nvSpPr>
          <p:cNvPr id="5" name="TextBox 4">
            <a:extLst>
              <a:ext uri="{FF2B5EF4-FFF2-40B4-BE49-F238E27FC236}">
                <a16:creationId xmlns:a16="http://schemas.microsoft.com/office/drawing/2014/main" xmlns="" id="{72FCA980-9A4E-4BAD-944A-7A8E6B5C07C2}"/>
              </a:ext>
            </a:extLst>
          </p:cNvPr>
          <p:cNvSpPr txBox="1"/>
          <p:nvPr/>
        </p:nvSpPr>
        <p:spPr>
          <a:xfrm>
            <a:off x="7067550" y="5159445"/>
            <a:ext cx="4020652" cy="707886"/>
          </a:xfrm>
          <a:prstGeom prst="rect">
            <a:avLst/>
          </a:prstGeom>
          <a:noFill/>
        </p:spPr>
        <p:txBody>
          <a:bodyPr wrap="none" rtlCol="0">
            <a:spAutoFit/>
          </a:bodyPr>
          <a:lstStyle/>
          <a:p>
            <a:pPr marL="342900" indent="-342900">
              <a:buFont typeface="Arial" panose="020B0604020202020204" pitchFamily="34" charset="0"/>
              <a:buChar char="•"/>
            </a:pPr>
            <a:r>
              <a:rPr lang="en-US" sz="2000" dirty="0"/>
              <a:t>implicit cursor with attributes</a:t>
            </a:r>
          </a:p>
          <a:p>
            <a:r>
              <a:rPr lang="en-US" sz="2000" dirty="0"/>
              <a:t>       %found, %notfound, %rowcount</a:t>
            </a:r>
            <a:endParaRPr lang="en-IN" sz="2000" dirty="0"/>
          </a:p>
        </p:txBody>
      </p:sp>
    </p:spTree>
    <p:extLst>
      <p:ext uri="{BB962C8B-B14F-4D97-AF65-F5344CB8AC3E}">
        <p14:creationId xmlns:p14="http://schemas.microsoft.com/office/powerpoint/2010/main" xmlns="" val="38698431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4CDDBC-33AC-497A-AEF3-4B0A17210F50}"/>
              </a:ext>
            </a:extLst>
          </p:cNvPr>
          <p:cNvSpPr>
            <a:spLocks noGrp="1"/>
          </p:cNvSpPr>
          <p:nvPr>
            <p:ph type="title"/>
          </p:nvPr>
        </p:nvSpPr>
        <p:spPr>
          <a:xfrm>
            <a:off x="85724" y="1123837"/>
            <a:ext cx="3354387" cy="4601183"/>
          </a:xfrm>
        </p:spPr>
        <p:txBody>
          <a:bodyPr>
            <a:noAutofit/>
          </a:bodyPr>
          <a:lstStyle/>
          <a:p>
            <a:r>
              <a:rPr lang="en-US" sz="2000" dirty="0"/>
              <a:t>An explicit cursor is a named pointer to a private SQL area that stores information for processing a specific query or DML statement—typically, one that returns or affects multiple rows.</a:t>
            </a:r>
            <a:br>
              <a:rPr lang="en-US" sz="2000" dirty="0"/>
            </a:br>
            <a:r>
              <a:rPr lang="en-US" sz="2000" dirty="0"/>
              <a:t/>
            </a:r>
            <a:br>
              <a:rPr lang="en-US" sz="2000" dirty="0"/>
            </a:br>
            <a:r>
              <a:rPr lang="en-US" sz="2000" dirty="0"/>
              <a:t>Here the named pointer is "c_student" which fetches data of first name,last name and gender into c_f_name,c_l_name and c_gender </a:t>
            </a:r>
            <a:br>
              <a:rPr lang="en-US" sz="2000" dirty="0"/>
            </a:br>
            <a:r>
              <a:rPr lang="en-US" sz="2000" dirty="0"/>
              <a:t/>
            </a:r>
            <a:br>
              <a:rPr lang="en-US" sz="2000" dirty="0"/>
            </a:br>
            <a:r>
              <a:rPr lang="en-US" sz="2000" dirty="0"/>
              <a:t>attribute %notfound checks the availability of data that c_student fetches</a:t>
            </a:r>
            <a:endParaRPr lang="en-IN" sz="2000" dirty="0"/>
          </a:p>
        </p:txBody>
      </p:sp>
      <p:pic>
        <p:nvPicPr>
          <p:cNvPr id="2050" name="Picture 2">
            <a:extLst>
              <a:ext uri="{FF2B5EF4-FFF2-40B4-BE49-F238E27FC236}">
                <a16:creationId xmlns:a16="http://schemas.microsoft.com/office/drawing/2014/main" xmlns="" id="{9B941BAF-3996-4EB4-A33F-8BD638D40D5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xmlns="" val="0"/>
              </a:ext>
            </a:extLst>
          </a:blip>
          <a:srcRect t="32540" r="60699" b="2522"/>
          <a:stretch/>
        </p:blipFill>
        <p:spPr bwMode="auto">
          <a:xfrm>
            <a:off x="3440112" y="381000"/>
            <a:ext cx="6189659" cy="4400550"/>
          </a:xfrm>
          <a:prstGeom prst="rect">
            <a:avLst/>
          </a:prstGeom>
          <a:ln>
            <a:noFill/>
          </a:ln>
          <a:effectLst>
            <a:reflection blurRad="12700" stA="30000" endPos="30000" dist="5000" dir="5400000" sy="-100000" algn="bl" rotWithShape="0"/>
          </a:effectLst>
          <a:scene3d>
            <a:camera prst="perspectiveContrastingLeftFacing" fov="2700000">
              <a:rot lat="598846" lon="20103458" rev="26513"/>
            </a:camera>
            <a:lightRig rig="threePt" dir="t">
              <a:rot lat="0" lon="0" rev="2700000"/>
            </a:lightRig>
          </a:scene3d>
          <a:sp3d>
            <a:bevelT w="63500" h="50800"/>
          </a:sp3d>
          <a:extLst>
            <a:ext uri="{909E8E84-426E-40DD-AFC4-6F175D3DCCD1}">
              <a14:hiddenFill xmlns:a14="http://schemas.microsoft.com/office/drawing/2010/main" xmlns="">
                <a:solidFill>
                  <a:srgbClr val="FFFFFF"/>
                </a:solidFill>
              </a14:hiddenFill>
            </a:ext>
          </a:extLst>
        </p:spPr>
      </p:pic>
      <p:pic>
        <p:nvPicPr>
          <p:cNvPr id="2052" name="Picture 4">
            <a:extLst>
              <a:ext uri="{FF2B5EF4-FFF2-40B4-BE49-F238E27FC236}">
                <a16:creationId xmlns:a16="http://schemas.microsoft.com/office/drawing/2014/main" xmlns="" id="{025586D4-CF1B-43C9-9D4E-42C1DFB51AAA}"/>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173" t="37800" r="62543" b="10709"/>
          <a:stretch/>
        </p:blipFill>
        <p:spPr bwMode="auto">
          <a:xfrm>
            <a:off x="5305178" y="2581275"/>
            <a:ext cx="6189659" cy="4000500"/>
          </a:xfrm>
          <a:prstGeom prst="rect">
            <a:avLst/>
          </a:prstGeom>
          <a:noFill/>
          <a:scene3d>
            <a:camera prst="perspectiveHeroicExtremeLeftFacing">
              <a:rot lat="150460" lon="1485593" rev="45104"/>
            </a:camera>
            <a:lightRig rig="threePt" dir="t"/>
          </a:scene3d>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437761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359B9C-C786-46E4-9F30-ABA34E83934A}"/>
              </a:ext>
            </a:extLst>
          </p:cNvPr>
          <p:cNvSpPr>
            <a:spLocks noGrp="1"/>
          </p:cNvSpPr>
          <p:nvPr>
            <p:ph type="title"/>
          </p:nvPr>
        </p:nvSpPr>
        <p:spPr/>
        <p:txBody>
          <a:bodyPr/>
          <a:lstStyle/>
          <a:p>
            <a:r>
              <a:rPr lang="en-US" sz="4000" b="1" i="0" u="none" strike="noStrike" dirty="0">
                <a:solidFill>
                  <a:srgbClr val="000000"/>
                </a:solidFill>
                <a:effectLst/>
                <a:latin typeface="Arial" panose="020B0604020202020204" pitchFamily="34" charset="0"/>
              </a:rPr>
              <a:t>EXCEPTION HANDLING</a:t>
            </a:r>
            <a:endParaRPr lang="en-IN" b="1" dirty="0"/>
          </a:p>
        </p:txBody>
      </p:sp>
      <p:sp>
        <p:nvSpPr>
          <p:cNvPr id="3" name="Content Placeholder 2">
            <a:extLst>
              <a:ext uri="{FF2B5EF4-FFF2-40B4-BE49-F238E27FC236}">
                <a16:creationId xmlns:a16="http://schemas.microsoft.com/office/drawing/2014/main" xmlns="" id="{78CAB219-2775-4FB6-AE21-301736D2FE02}"/>
              </a:ext>
            </a:extLst>
          </p:cNvPr>
          <p:cNvSpPr>
            <a:spLocks noGrp="1"/>
          </p:cNvSpPr>
          <p:nvPr>
            <p:ph idx="1"/>
          </p:nvPr>
        </p:nvSpPr>
        <p:spPr>
          <a:xfrm>
            <a:off x="1021944" y="1964055"/>
            <a:ext cx="9784080" cy="1988820"/>
          </a:xfrm>
        </p:spPr>
        <p:txBody>
          <a:bodyPr>
            <a:normAutofit fontScale="92500" lnSpcReduction="10000"/>
          </a:bodyPr>
          <a:lstStyle/>
          <a:p>
            <a:pPr marL="0" indent="0" rtl="0">
              <a:spcBef>
                <a:spcPts val="0"/>
              </a:spcBef>
              <a:spcAft>
                <a:spcPts val="0"/>
              </a:spcAft>
              <a:buNone/>
            </a:pPr>
            <a:r>
              <a:rPr lang="en-US" sz="2800" b="0" dirty="0">
                <a:effectLst/>
              </a:rPr>
              <a:t/>
            </a:r>
            <a:br>
              <a:rPr lang="en-US" sz="2800" b="0" dirty="0">
                <a:effectLst/>
              </a:rPr>
            </a:br>
            <a:r>
              <a:rPr lang="en-US" sz="2400" b="0" i="0" u="none" strike="noStrike" dirty="0">
                <a:effectLst/>
                <a:latin typeface="Arial" panose="020B0604020202020204" pitchFamily="34" charset="0"/>
              </a:rPr>
              <a:t>An exception is an error which disrupts the normal flow of program instructions. PL/SQL provides us the exception block which raises the exception thus helping the programmer to find out the fault and resolve it.</a:t>
            </a:r>
            <a:endParaRPr lang="en-US" sz="2800" b="0" dirty="0">
              <a:effectLst/>
            </a:endParaRPr>
          </a:p>
          <a:p>
            <a:pPr marL="0" indent="0">
              <a:buNone/>
            </a:pPr>
            <a:r>
              <a:rPr lang="en-US" dirty="0"/>
              <a:t/>
            </a:r>
            <a:br>
              <a:rPr lang="en-US" dirty="0"/>
            </a:br>
            <a:endParaRPr lang="en-IN" dirty="0"/>
          </a:p>
        </p:txBody>
      </p:sp>
      <p:sp>
        <p:nvSpPr>
          <p:cNvPr id="5" name="TextBox 4">
            <a:extLst>
              <a:ext uri="{FF2B5EF4-FFF2-40B4-BE49-F238E27FC236}">
                <a16:creationId xmlns:a16="http://schemas.microsoft.com/office/drawing/2014/main" xmlns="" id="{659117EA-165F-44F7-8F82-4F57012C5A7A}"/>
              </a:ext>
            </a:extLst>
          </p:cNvPr>
          <p:cNvSpPr txBox="1"/>
          <p:nvPr/>
        </p:nvSpPr>
        <p:spPr>
          <a:xfrm>
            <a:off x="2664054" y="3754662"/>
            <a:ext cx="7353300" cy="369332"/>
          </a:xfrm>
          <a:prstGeom prst="rect">
            <a:avLst/>
          </a:prstGeom>
          <a:noFill/>
        </p:spPr>
        <p:txBody>
          <a:bodyPr wrap="square">
            <a:spAutoFit/>
          </a:bodyPr>
          <a:lstStyle/>
          <a:p>
            <a:pPr rtl="0">
              <a:spcBef>
                <a:spcPts val="0"/>
              </a:spcBef>
              <a:spcAft>
                <a:spcPts val="0"/>
              </a:spcAft>
            </a:pPr>
            <a:r>
              <a:rPr lang="en-US" sz="1800" b="1" i="0" u="none" strike="noStrike" dirty="0">
                <a:effectLst/>
                <a:latin typeface="Arial" panose="020B0604020202020204" pitchFamily="34" charset="0"/>
              </a:rPr>
              <a:t>There are two types of exceptions defined in PL/SQL</a:t>
            </a:r>
            <a:endParaRPr lang="en-IN" b="1" dirty="0"/>
          </a:p>
        </p:txBody>
      </p:sp>
      <p:sp>
        <p:nvSpPr>
          <p:cNvPr id="7" name="TextBox 6">
            <a:extLst>
              <a:ext uri="{FF2B5EF4-FFF2-40B4-BE49-F238E27FC236}">
                <a16:creationId xmlns:a16="http://schemas.microsoft.com/office/drawing/2014/main" xmlns="" id="{02831278-E978-4638-8BBC-53AD960FB5E8}"/>
              </a:ext>
            </a:extLst>
          </p:cNvPr>
          <p:cNvSpPr txBox="1"/>
          <p:nvPr/>
        </p:nvSpPr>
        <p:spPr>
          <a:xfrm>
            <a:off x="6066384" y="5239405"/>
            <a:ext cx="6096000" cy="1200329"/>
          </a:xfrm>
          <a:prstGeom prst="rect">
            <a:avLst/>
          </a:prstGeom>
          <a:noFill/>
        </p:spPr>
        <p:txBody>
          <a:bodyPr wrap="square">
            <a:spAutoFit/>
          </a:bodyPr>
          <a:lstStyle/>
          <a:p>
            <a:pPr rtl="0">
              <a:spcBef>
                <a:spcPts val="0"/>
              </a:spcBef>
              <a:spcAft>
                <a:spcPts val="0"/>
              </a:spcAft>
            </a:pPr>
            <a:r>
              <a:rPr lang="en-US" sz="1800" b="1" i="0" u="none" strike="noStrike" dirty="0">
                <a:effectLst/>
                <a:latin typeface="Arial" panose="020B0604020202020204" pitchFamily="34" charset="0"/>
              </a:rPr>
              <a:t>USER DEFINED EXCEPTIONS:</a:t>
            </a:r>
            <a:endParaRPr lang="en-US" b="0" dirty="0">
              <a:effectLst/>
            </a:endParaRPr>
          </a:p>
          <a:p>
            <a:pPr rtl="0">
              <a:spcBef>
                <a:spcPts val="0"/>
              </a:spcBef>
              <a:spcAft>
                <a:spcPts val="0"/>
              </a:spcAft>
            </a:pPr>
            <a:r>
              <a:rPr lang="en-US" sz="1800" b="0" i="0" u="none" strike="noStrike" dirty="0">
                <a:effectLst/>
                <a:latin typeface="Arial" panose="020B0604020202020204" pitchFamily="34" charset="0"/>
              </a:rPr>
              <a:t>This type of users can create their own exceptions according to the need and to raise these exceptions explicitly raise command is used.</a:t>
            </a:r>
            <a:endParaRPr lang="en-US" b="0" dirty="0">
              <a:effectLst/>
            </a:endParaRPr>
          </a:p>
        </p:txBody>
      </p:sp>
      <p:sp>
        <p:nvSpPr>
          <p:cNvPr id="9" name="TextBox 8">
            <a:extLst>
              <a:ext uri="{FF2B5EF4-FFF2-40B4-BE49-F238E27FC236}">
                <a16:creationId xmlns:a16="http://schemas.microsoft.com/office/drawing/2014/main" xmlns="" id="{8E6B2328-68EF-40CA-90B0-3DA859675A86}"/>
              </a:ext>
            </a:extLst>
          </p:cNvPr>
          <p:cNvSpPr txBox="1"/>
          <p:nvPr/>
        </p:nvSpPr>
        <p:spPr>
          <a:xfrm>
            <a:off x="244704" y="5008543"/>
            <a:ext cx="6096000" cy="1200329"/>
          </a:xfrm>
          <a:prstGeom prst="rect">
            <a:avLst/>
          </a:prstGeom>
          <a:noFill/>
        </p:spPr>
        <p:txBody>
          <a:bodyPr wrap="square">
            <a:spAutoFit/>
          </a:bodyPr>
          <a:lstStyle/>
          <a:p>
            <a:pPr rtl="0">
              <a:spcBef>
                <a:spcPts val="0"/>
              </a:spcBef>
              <a:spcAft>
                <a:spcPts val="0"/>
              </a:spcAft>
            </a:pPr>
            <a:r>
              <a:rPr lang="en-US" b="0" dirty="0">
                <a:effectLst/>
              </a:rPr>
              <a:t/>
            </a:r>
            <a:br>
              <a:rPr lang="en-US" b="0" dirty="0">
                <a:effectLst/>
              </a:rPr>
            </a:br>
            <a:r>
              <a:rPr lang="en-US" sz="1800" b="1" i="0" u="none" strike="noStrike" dirty="0">
                <a:effectLst/>
                <a:latin typeface="Arial" panose="020B0604020202020204" pitchFamily="34" charset="0"/>
              </a:rPr>
              <a:t>SYSTEM DEFINED EXCEPTIONS:</a:t>
            </a:r>
            <a:endParaRPr lang="en-US" b="0" dirty="0">
              <a:effectLst/>
            </a:endParaRPr>
          </a:p>
          <a:p>
            <a:pPr rtl="0">
              <a:spcBef>
                <a:spcPts val="0"/>
              </a:spcBef>
              <a:spcAft>
                <a:spcPts val="0"/>
              </a:spcAft>
            </a:pPr>
            <a:r>
              <a:rPr lang="en-US" sz="1800" b="0" i="0" u="none" strike="noStrike" dirty="0">
                <a:effectLst/>
                <a:latin typeface="Arial" panose="020B0604020202020204" pitchFamily="34" charset="0"/>
              </a:rPr>
              <a:t>These exceptions are predefined in PL/SQL which get raised WHEN certain database rules are violated.</a:t>
            </a:r>
            <a:endParaRPr lang="en-US" b="0" dirty="0">
              <a:effectLst/>
            </a:endParaRPr>
          </a:p>
        </p:txBody>
      </p:sp>
      <p:sp>
        <p:nvSpPr>
          <p:cNvPr id="10" name="Arrow: Left-Right-Up 9">
            <a:extLst>
              <a:ext uri="{FF2B5EF4-FFF2-40B4-BE49-F238E27FC236}">
                <a16:creationId xmlns:a16="http://schemas.microsoft.com/office/drawing/2014/main" xmlns="" id="{420E00D9-4A98-478C-95B8-1C7386DE3D6E}"/>
              </a:ext>
            </a:extLst>
          </p:cNvPr>
          <p:cNvSpPr/>
          <p:nvPr/>
        </p:nvSpPr>
        <p:spPr>
          <a:xfrm>
            <a:off x="4914900" y="4123994"/>
            <a:ext cx="2257425" cy="884549"/>
          </a:xfrm>
          <a:prstGeom prst="leftRightUpArrow">
            <a:avLst>
              <a:gd name="adj1" fmla="val 7771"/>
              <a:gd name="adj2" fmla="val 16385"/>
              <a:gd name="adj3" fmla="val 25000"/>
            </a:avLst>
          </a:prstGeom>
          <a:ln>
            <a:solidFill>
              <a:schemeClr val="bg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xmlns="" val="501687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48C37-2464-40B5-9242-01095091B41A}"/>
              </a:ext>
            </a:extLst>
          </p:cNvPr>
          <p:cNvSpPr>
            <a:spLocks noGrp="1"/>
          </p:cNvSpPr>
          <p:nvPr>
            <p:ph type="title"/>
          </p:nvPr>
        </p:nvSpPr>
        <p:spPr>
          <a:xfrm>
            <a:off x="207497" y="266781"/>
            <a:ext cx="9784080" cy="755530"/>
          </a:xfrm>
        </p:spPr>
        <p:txBody>
          <a:bodyPr>
            <a:normAutofit fontScale="90000"/>
          </a:bodyPr>
          <a:lstStyle/>
          <a:p>
            <a:r>
              <a:rPr lang="en-IN" sz="4000" b="1" i="0" u="none" strike="noStrike" dirty="0">
                <a:solidFill>
                  <a:srgbClr val="000000"/>
                </a:solidFill>
                <a:effectLst/>
                <a:latin typeface="Arial" panose="020B0604020202020204" pitchFamily="34" charset="0"/>
              </a:rPr>
              <a:t>EXCEPTION HANDLING</a:t>
            </a:r>
            <a:br>
              <a:rPr lang="en-IN" sz="4000" b="1" i="0" u="none" strike="noStrike" dirty="0">
                <a:solidFill>
                  <a:srgbClr val="000000"/>
                </a:solidFill>
                <a:effectLst/>
                <a:latin typeface="Arial" panose="020B0604020202020204" pitchFamily="34" charset="0"/>
              </a:rPr>
            </a:br>
            <a:r>
              <a:rPr lang="en-IN" sz="4000" b="1" i="0" u="none" strike="noStrike" dirty="0">
                <a:solidFill>
                  <a:srgbClr val="000000"/>
                </a:solidFill>
                <a:effectLst/>
                <a:latin typeface="Arial" panose="020B0604020202020204" pitchFamily="34" charset="0"/>
              </a:rPr>
              <a:t>functionality</a:t>
            </a:r>
            <a:endParaRPr lang="en-IN" sz="8000" b="1" dirty="0"/>
          </a:p>
        </p:txBody>
      </p:sp>
      <p:sp>
        <p:nvSpPr>
          <p:cNvPr id="3" name="Content Placeholder 2">
            <a:extLst>
              <a:ext uri="{FF2B5EF4-FFF2-40B4-BE49-F238E27FC236}">
                <a16:creationId xmlns:a16="http://schemas.microsoft.com/office/drawing/2014/main" xmlns="" id="{E6132B15-B02E-474A-9D77-6B20297069DE}"/>
              </a:ext>
            </a:extLst>
          </p:cNvPr>
          <p:cNvSpPr>
            <a:spLocks noGrp="1"/>
          </p:cNvSpPr>
          <p:nvPr>
            <p:ph idx="1"/>
          </p:nvPr>
        </p:nvSpPr>
        <p:spPr>
          <a:xfrm>
            <a:off x="6580978" y="617388"/>
            <a:ext cx="3802542" cy="517689"/>
          </a:xfrm>
        </p:spPr>
        <p:txBody>
          <a:bodyPr>
            <a:normAutofit lnSpcReduction="10000"/>
          </a:bodyPr>
          <a:lstStyle/>
          <a:p>
            <a:pPr rtl="0" fontAlgn="base">
              <a:spcBef>
                <a:spcPts val="0"/>
              </a:spcBef>
              <a:spcAft>
                <a:spcPts val="0"/>
              </a:spcAft>
              <a:buFont typeface="+mj-lt"/>
              <a:buAutoNum type="arabicPeriod"/>
            </a:pPr>
            <a:r>
              <a:rPr lang="en-IN" sz="3200" b="0" i="0" u="none" strike="noStrike" dirty="0">
                <a:solidFill>
                  <a:srgbClr val="1155CC"/>
                </a:solidFill>
                <a:effectLst/>
                <a:latin typeface="Bahnschrift Light" panose="020B0502040204020203" pitchFamily="34" charset="0"/>
              </a:rPr>
              <a:t>SYSTEM DEFINED </a:t>
            </a:r>
          </a:p>
        </p:txBody>
      </p:sp>
      <p:pic>
        <p:nvPicPr>
          <p:cNvPr id="14338" name="Picture 2">
            <a:extLst>
              <a:ext uri="{FF2B5EF4-FFF2-40B4-BE49-F238E27FC236}">
                <a16:creationId xmlns:a16="http://schemas.microsoft.com/office/drawing/2014/main" xmlns="" id="{BD7A9E91-C9B7-4A92-89B0-D75DA3243948}"/>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63" t="33204" r="57651" b="21077"/>
          <a:stretch/>
        </p:blipFill>
        <p:spPr bwMode="auto">
          <a:xfrm>
            <a:off x="-34725" y="1826963"/>
            <a:ext cx="5532699" cy="333529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2">
            <a:extLst>
              <a:ext uri="{FF2B5EF4-FFF2-40B4-BE49-F238E27FC236}">
                <a16:creationId xmlns:a16="http://schemas.microsoft.com/office/drawing/2014/main" xmlns="" id="{BF46C9D3-EC6C-437C-924A-69818F7B2D0B}"/>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229" t="33698" r="57668" b="20519"/>
          <a:stretch/>
        </p:blipFill>
        <p:spPr bwMode="auto">
          <a:xfrm>
            <a:off x="6739177" y="1812496"/>
            <a:ext cx="5452824" cy="3335292"/>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xmlns="" id="{1186BEC6-E192-4F9E-A885-F608C71F713F}"/>
              </a:ext>
            </a:extLst>
          </p:cNvPr>
          <p:cNvSpPr txBox="1"/>
          <p:nvPr/>
        </p:nvSpPr>
        <p:spPr>
          <a:xfrm>
            <a:off x="6337138" y="1400076"/>
            <a:ext cx="6099858" cy="400110"/>
          </a:xfrm>
          <a:prstGeom prst="rect">
            <a:avLst/>
          </a:prstGeom>
          <a:noFill/>
        </p:spPr>
        <p:txBody>
          <a:bodyPr wrap="square">
            <a:spAutoFit/>
          </a:bodyPr>
          <a:lstStyle/>
          <a:p>
            <a:r>
              <a:rPr lang="en-US" sz="2000" b="0" i="0" u="none" strike="noStrike" dirty="0">
                <a:solidFill>
                  <a:srgbClr val="000000"/>
                </a:solidFill>
                <a:effectLst/>
                <a:latin typeface="Arial" panose="020B0604020202020204" pitchFamily="34" charset="0"/>
              </a:rPr>
              <a:t>DATA NOT PRESENT SO EXCEPTION THROWN </a:t>
            </a:r>
            <a:endParaRPr lang="en-IN" sz="2000" dirty="0"/>
          </a:p>
        </p:txBody>
      </p:sp>
      <p:pic>
        <p:nvPicPr>
          <p:cNvPr id="8" name="Picture 2">
            <a:extLst>
              <a:ext uri="{FF2B5EF4-FFF2-40B4-BE49-F238E27FC236}">
                <a16:creationId xmlns:a16="http://schemas.microsoft.com/office/drawing/2014/main" xmlns="" id="{3DECF023-D6D5-4A9E-8998-D3D9E5428577}"/>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64" t="87388" r="84505" b="6726"/>
          <a:stretch/>
        </p:blipFill>
        <p:spPr bwMode="auto">
          <a:xfrm>
            <a:off x="-46300" y="5165131"/>
            <a:ext cx="3301018" cy="692706"/>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a:extLst>
              <a:ext uri="{FF2B5EF4-FFF2-40B4-BE49-F238E27FC236}">
                <a16:creationId xmlns:a16="http://schemas.microsoft.com/office/drawing/2014/main" xmlns="" id="{AA6DCCB9-7D37-4064-86D5-AA9050F2152E}"/>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228" t="86221" r="82958" b="3640"/>
          <a:stretch/>
        </p:blipFill>
        <p:spPr bwMode="auto">
          <a:xfrm>
            <a:off x="9750092" y="5075873"/>
            <a:ext cx="2441908" cy="828263"/>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a:extLst>
              <a:ext uri="{FF2B5EF4-FFF2-40B4-BE49-F238E27FC236}">
                <a16:creationId xmlns:a16="http://schemas.microsoft.com/office/drawing/2014/main" xmlns="" id="{CE7DC759-F1B4-46E3-8B94-FD061F86A5FA}"/>
              </a:ext>
            </a:extLst>
          </p:cNvPr>
          <p:cNvSpPr txBox="1"/>
          <p:nvPr/>
        </p:nvSpPr>
        <p:spPr>
          <a:xfrm>
            <a:off x="901700" y="1394524"/>
            <a:ext cx="2948940" cy="400110"/>
          </a:xfrm>
          <a:prstGeom prst="rect">
            <a:avLst/>
          </a:prstGeom>
          <a:noFill/>
        </p:spPr>
        <p:txBody>
          <a:bodyPr wrap="square">
            <a:spAutoFit/>
          </a:bodyPr>
          <a:lstStyle/>
          <a:p>
            <a:pPr marL="457200" rtl="0" fontAlgn="base">
              <a:spcBef>
                <a:spcPts val="0"/>
              </a:spcBef>
              <a:spcAft>
                <a:spcPts val="0"/>
              </a:spcAft>
            </a:pPr>
            <a:r>
              <a:rPr lang="en-IN" sz="2000" b="0" i="0" u="none" strike="noStrike" dirty="0">
                <a:solidFill>
                  <a:srgbClr val="000000"/>
                </a:solidFill>
                <a:effectLst/>
                <a:latin typeface="Arial" panose="020B0604020202020204" pitchFamily="34" charset="0"/>
              </a:rPr>
              <a:t>DATA PRESENT </a:t>
            </a:r>
          </a:p>
        </p:txBody>
      </p:sp>
    </p:spTree>
    <p:extLst>
      <p:ext uri="{BB962C8B-B14F-4D97-AF65-F5344CB8AC3E}">
        <p14:creationId xmlns:p14="http://schemas.microsoft.com/office/powerpoint/2010/main" xmlns="" val="11115081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77AFCD-385B-4048-B6E7-6507E912071E}"/>
              </a:ext>
            </a:extLst>
          </p:cNvPr>
          <p:cNvSpPr>
            <a:spLocks noGrp="1"/>
          </p:cNvSpPr>
          <p:nvPr>
            <p:ph type="title"/>
          </p:nvPr>
        </p:nvSpPr>
        <p:spPr>
          <a:xfrm>
            <a:off x="1314679" y="1148322"/>
            <a:ext cx="3692181" cy="522255"/>
          </a:xfrm>
        </p:spPr>
        <p:txBody>
          <a:bodyPr>
            <a:norm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EXCEPTION THROWN</a:t>
            </a:r>
            <a:endParaRPr lang="en-IN" dirty="0"/>
          </a:p>
        </p:txBody>
      </p:sp>
      <p:pic>
        <p:nvPicPr>
          <p:cNvPr id="6" name="Picture 2">
            <a:extLst>
              <a:ext uri="{FF2B5EF4-FFF2-40B4-BE49-F238E27FC236}">
                <a16:creationId xmlns:a16="http://schemas.microsoft.com/office/drawing/2014/main" xmlns="" id="{644BA2E1-1046-4345-A240-A4FB9295FA0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xmlns="" val="0"/>
              </a:ext>
            </a:extLst>
          </a:blip>
          <a:srcRect l="383" t="22349" r="62585" b="64934"/>
          <a:stretch/>
        </p:blipFill>
        <p:spPr bwMode="auto">
          <a:xfrm>
            <a:off x="11846" y="1792936"/>
            <a:ext cx="5937813" cy="1147034"/>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a:extLst>
              <a:ext uri="{FF2B5EF4-FFF2-40B4-BE49-F238E27FC236}">
                <a16:creationId xmlns:a16="http://schemas.microsoft.com/office/drawing/2014/main" xmlns="" id="{DCB92B7C-5C9A-483C-B9F8-B3591B2FA1F7}"/>
              </a:ext>
            </a:extLst>
          </p:cNvPr>
          <p:cNvSpPr txBox="1"/>
          <p:nvPr/>
        </p:nvSpPr>
        <p:spPr>
          <a:xfrm>
            <a:off x="469379" y="345302"/>
            <a:ext cx="6096000" cy="707886"/>
          </a:xfrm>
          <a:prstGeom prst="rect">
            <a:avLst/>
          </a:prstGeom>
          <a:noFill/>
        </p:spPr>
        <p:txBody>
          <a:bodyPr wrap="square">
            <a:spAutoFit/>
          </a:bodyPr>
          <a:lstStyle/>
          <a:p>
            <a:r>
              <a:rPr lang="en-IN" sz="4000" b="1" i="0" u="none" strike="noStrike" dirty="0">
                <a:solidFill>
                  <a:srgbClr val="000000"/>
                </a:solidFill>
                <a:effectLst/>
                <a:latin typeface="Arial" panose="020B0604020202020204" pitchFamily="34" charset="0"/>
              </a:rPr>
              <a:t>EXCEPTION</a:t>
            </a:r>
            <a:r>
              <a:rPr lang="en-IN" sz="3200" b="1" i="0" u="none" strike="noStrike" dirty="0">
                <a:solidFill>
                  <a:srgbClr val="000000"/>
                </a:solidFill>
                <a:effectLst/>
                <a:latin typeface="Arial" panose="020B0604020202020204" pitchFamily="34" charset="0"/>
              </a:rPr>
              <a:t> </a:t>
            </a:r>
            <a:r>
              <a:rPr lang="en-IN" sz="4000" b="1" i="0" u="none" strike="noStrike" dirty="0">
                <a:solidFill>
                  <a:srgbClr val="000000"/>
                </a:solidFill>
                <a:effectLst/>
                <a:latin typeface="Arial" panose="020B0604020202020204" pitchFamily="34" charset="0"/>
              </a:rPr>
              <a:t>HANDLING</a:t>
            </a:r>
            <a:endParaRPr lang="en-IN" sz="4000" dirty="0"/>
          </a:p>
        </p:txBody>
      </p:sp>
      <p:sp>
        <p:nvSpPr>
          <p:cNvPr id="13" name="TextBox 12">
            <a:extLst>
              <a:ext uri="{FF2B5EF4-FFF2-40B4-BE49-F238E27FC236}">
                <a16:creationId xmlns:a16="http://schemas.microsoft.com/office/drawing/2014/main" xmlns="" id="{6CB72CB9-387B-443B-9A81-814C5D88A23F}"/>
              </a:ext>
            </a:extLst>
          </p:cNvPr>
          <p:cNvSpPr txBox="1"/>
          <p:nvPr/>
        </p:nvSpPr>
        <p:spPr>
          <a:xfrm>
            <a:off x="6864059" y="645901"/>
            <a:ext cx="3692181" cy="584775"/>
          </a:xfrm>
          <a:prstGeom prst="rect">
            <a:avLst/>
          </a:prstGeom>
          <a:noFill/>
        </p:spPr>
        <p:txBody>
          <a:bodyPr wrap="square">
            <a:spAutoFit/>
          </a:bodyPr>
          <a:lstStyle/>
          <a:p>
            <a:r>
              <a:rPr lang="en-US" sz="3200" b="0" i="0" u="none" strike="noStrike" dirty="0">
                <a:solidFill>
                  <a:srgbClr val="1155CC"/>
                </a:solidFill>
                <a:effectLst/>
                <a:latin typeface="Arial" panose="020B0604020202020204" pitchFamily="34" charset="0"/>
              </a:rPr>
              <a:t>USER DEFINED </a:t>
            </a:r>
            <a:endParaRPr lang="en-IN" sz="3200" dirty="0"/>
          </a:p>
        </p:txBody>
      </p:sp>
      <p:pic>
        <p:nvPicPr>
          <p:cNvPr id="8194" name="Picture 2">
            <a:extLst>
              <a:ext uri="{FF2B5EF4-FFF2-40B4-BE49-F238E27FC236}">
                <a16:creationId xmlns:a16="http://schemas.microsoft.com/office/drawing/2014/main" xmlns="" id="{D26EF4A8-79D9-48CC-936B-5FB5B1D7FAF4}"/>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33285" r="46104" b="25529"/>
          <a:stretch/>
        </p:blipFill>
        <p:spPr bwMode="auto">
          <a:xfrm>
            <a:off x="11846" y="2939970"/>
            <a:ext cx="5937813" cy="2555955"/>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 name="Group 2">
            <a:extLst>
              <a:ext uri="{FF2B5EF4-FFF2-40B4-BE49-F238E27FC236}">
                <a16:creationId xmlns:a16="http://schemas.microsoft.com/office/drawing/2014/main" xmlns="" id="{573EDA95-50D0-4FCA-AA10-6823003754DF}"/>
              </a:ext>
            </a:extLst>
          </p:cNvPr>
          <p:cNvGrpSpPr/>
          <p:nvPr/>
        </p:nvGrpSpPr>
        <p:grpSpPr>
          <a:xfrm>
            <a:off x="6423146" y="2585435"/>
            <a:ext cx="5768854" cy="4272565"/>
            <a:chOff x="6423146" y="1762780"/>
            <a:chExt cx="5768854" cy="4272565"/>
          </a:xfrm>
        </p:grpSpPr>
        <p:pic>
          <p:nvPicPr>
            <p:cNvPr id="8198" name="Picture 6">
              <a:extLst>
                <a:ext uri="{FF2B5EF4-FFF2-40B4-BE49-F238E27FC236}">
                  <a16:creationId xmlns:a16="http://schemas.microsoft.com/office/drawing/2014/main" xmlns="" id="{0E3F7B70-452F-47CD-ACBF-31A2756E5006}"/>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701" t="33106" r="50779" b="24442"/>
            <a:stretch/>
          </p:blipFill>
          <p:spPr bwMode="auto">
            <a:xfrm>
              <a:off x="6423146" y="2656024"/>
              <a:ext cx="5764092" cy="2839901"/>
            </a:xfrm>
            <a:prstGeom prst="rect">
              <a:avLst/>
            </a:prstGeom>
            <a:noFill/>
            <a:extLst>
              <a:ext uri="{909E8E84-426E-40DD-AFC4-6F175D3DCCD1}">
                <a14:hiddenFill xmlns:a14="http://schemas.microsoft.com/office/drawing/2010/main" xmlns="">
                  <a:solidFill>
                    <a:srgbClr val="FFFFFF"/>
                  </a:solidFill>
                </a14:hiddenFill>
              </a:ext>
            </a:extLst>
          </p:spPr>
        </p:pic>
        <p:pic>
          <p:nvPicPr>
            <p:cNvPr id="8196" name="Picture 4">
              <a:extLst>
                <a:ext uri="{FF2B5EF4-FFF2-40B4-BE49-F238E27FC236}">
                  <a16:creationId xmlns:a16="http://schemas.microsoft.com/office/drawing/2014/main" xmlns="" id="{030F1AA4-7A5A-4584-AA15-6DE2991B2936}"/>
                </a:ext>
              </a:extLst>
            </p:cNvPr>
            <p:cNvPicPr>
              <a:picLocks noChangeAspect="1" noChangeArrowheads="1"/>
            </p:cNvPicPr>
            <p:nvPr/>
          </p:nvPicPr>
          <p:blipFill rotWithShape="1">
            <a:blip r:embed="rId5">
              <a:extLst>
                <a:ext uri="{28A0092B-C50C-407E-A947-70E740481C1C}">
                  <a14:useLocalDpi xmlns:a14="http://schemas.microsoft.com/office/drawing/2010/main" xmlns="" val="0"/>
                </a:ext>
              </a:extLst>
            </a:blip>
            <a:srcRect l="209" t="32487" r="46283" b="50376"/>
            <a:stretch/>
          </p:blipFill>
          <p:spPr bwMode="auto">
            <a:xfrm>
              <a:off x="6423146" y="1762780"/>
              <a:ext cx="5764092" cy="103521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6">
              <a:extLst>
                <a:ext uri="{FF2B5EF4-FFF2-40B4-BE49-F238E27FC236}">
                  <a16:creationId xmlns:a16="http://schemas.microsoft.com/office/drawing/2014/main" xmlns="" id="{E43EF408-045A-4091-BFCE-1CD171F3CEBF}"/>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701" t="87920" r="50779" b="4017"/>
            <a:stretch/>
          </p:blipFill>
          <p:spPr bwMode="auto">
            <a:xfrm>
              <a:off x="6427908" y="5495925"/>
              <a:ext cx="5764092" cy="539420"/>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5" name="Straight Connector 4">
            <a:extLst>
              <a:ext uri="{FF2B5EF4-FFF2-40B4-BE49-F238E27FC236}">
                <a16:creationId xmlns:a16="http://schemas.microsoft.com/office/drawing/2014/main" xmlns="" id="{B0EF3FCB-E7E5-438A-9385-683D66511DFD}"/>
              </a:ext>
            </a:extLst>
          </p:cNvPr>
          <p:cNvCxnSpPr>
            <a:stCxn id="8194" idx="2"/>
          </p:cNvCxnSpPr>
          <p:nvPr/>
        </p:nvCxnSpPr>
        <p:spPr>
          <a:xfrm flipH="1">
            <a:off x="2980752" y="5495925"/>
            <a:ext cx="1" cy="8226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EE0E8D27-EAB7-4006-B102-A0E4AED62AEB}"/>
              </a:ext>
            </a:extLst>
          </p:cNvPr>
          <p:cNvCxnSpPr>
            <a:cxnSpLocks/>
          </p:cNvCxnSpPr>
          <p:nvPr/>
        </p:nvCxnSpPr>
        <p:spPr>
          <a:xfrm>
            <a:off x="2961702" y="6309054"/>
            <a:ext cx="320097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FFD240CA-C569-4294-BE18-49F14E095B49}"/>
              </a:ext>
            </a:extLst>
          </p:cNvPr>
          <p:cNvCxnSpPr>
            <a:cxnSpLocks/>
          </p:cNvCxnSpPr>
          <p:nvPr/>
        </p:nvCxnSpPr>
        <p:spPr>
          <a:xfrm flipH="1" flipV="1">
            <a:off x="6185193" y="2209800"/>
            <a:ext cx="1" cy="412783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FEFB92BE-7214-4FE4-B406-C6B2F6CFD956}"/>
              </a:ext>
            </a:extLst>
          </p:cNvPr>
          <p:cNvCxnSpPr>
            <a:cxnSpLocks/>
          </p:cNvCxnSpPr>
          <p:nvPr/>
        </p:nvCxnSpPr>
        <p:spPr>
          <a:xfrm>
            <a:off x="6153150" y="2209800"/>
            <a:ext cx="320097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8A467C8C-8593-4A3F-960B-7CC2B61DDFCA}"/>
              </a:ext>
            </a:extLst>
          </p:cNvPr>
          <p:cNvCxnSpPr/>
          <p:nvPr/>
        </p:nvCxnSpPr>
        <p:spPr>
          <a:xfrm>
            <a:off x="9335073" y="2209800"/>
            <a:ext cx="0" cy="37563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19754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70EF8A4-ACB3-4151-8405-E1D459861042}"/>
              </a:ext>
            </a:extLst>
          </p:cNvPr>
          <p:cNvPicPr>
            <a:picLocks noChangeAspect="1"/>
          </p:cNvPicPr>
          <p:nvPr/>
        </p:nvPicPr>
        <p:blipFill>
          <a:blip r:embed="rId2">
            <a:clrChange>
              <a:clrFrom>
                <a:srgbClr val="FFFFFF"/>
              </a:clrFrom>
              <a:clrTo>
                <a:srgbClr val="FFFFFF">
                  <a:alpha val="0"/>
                </a:srgbClr>
              </a:clrTo>
            </a:clrChange>
            <a:duotone>
              <a:prstClr val="black"/>
              <a:schemeClr val="bg1">
                <a:lumMod val="50000"/>
                <a:tint val="45000"/>
                <a:satMod val="400000"/>
              </a:schemeClr>
            </a:duotone>
            <a:extLst>
              <a:ext uri="{BEBA8EAE-BF5A-486C-A8C5-ECC9F3942E4B}">
                <a14:imgProps xmlns:a14="http://schemas.microsoft.com/office/drawing/2010/main" xmlns="">
                  <a14:imgLayer r:embed="rId3">
                    <a14:imgEffect>
                      <a14:saturation sat="300000"/>
                    </a14:imgEffect>
                    <a14:imgEffect>
                      <a14:brightnessContrast contrast="-40000"/>
                    </a14:imgEffect>
                  </a14:imgLayer>
                </a14:imgProps>
              </a:ext>
              <a:ext uri="{28A0092B-C50C-407E-A947-70E740481C1C}">
                <a14:useLocalDpi xmlns:a14="http://schemas.microsoft.com/office/drawing/2010/main" xmlns="" val="0"/>
              </a:ext>
            </a:extLst>
          </a:blip>
          <a:stretch>
            <a:fillRect/>
          </a:stretch>
        </p:blipFill>
        <p:spPr>
          <a:xfrm>
            <a:off x="657225" y="-7607"/>
            <a:ext cx="11534775" cy="6865608"/>
          </a:xfrm>
          <a:prstGeom prst="rect">
            <a:avLst/>
          </a:prstGeom>
          <a:noFill/>
        </p:spPr>
      </p:pic>
      <p:sp>
        <p:nvSpPr>
          <p:cNvPr id="5" name="TextBox 4">
            <a:extLst>
              <a:ext uri="{FF2B5EF4-FFF2-40B4-BE49-F238E27FC236}">
                <a16:creationId xmlns:a16="http://schemas.microsoft.com/office/drawing/2014/main" xmlns="" id="{66128AB0-B124-42B9-9B1F-755BA7363C04}"/>
              </a:ext>
            </a:extLst>
          </p:cNvPr>
          <p:cNvSpPr txBox="1"/>
          <p:nvPr/>
        </p:nvSpPr>
        <p:spPr>
          <a:xfrm>
            <a:off x="2009775" y="304800"/>
            <a:ext cx="2941831" cy="769441"/>
          </a:xfrm>
          <a:prstGeom prst="rect">
            <a:avLst/>
          </a:prstGeom>
          <a:noFill/>
        </p:spPr>
        <p:txBody>
          <a:bodyPr wrap="none" rtlCol="0">
            <a:spAutoFit/>
          </a:bodyPr>
          <a:lstStyle/>
          <a:p>
            <a:r>
              <a:rPr lang="en-IN" sz="4400" b="1" i="1" dirty="0"/>
              <a:t>ER-MODEL</a:t>
            </a:r>
            <a:endParaRPr lang="en-IN" sz="4000" b="1" i="1" dirty="0"/>
          </a:p>
        </p:txBody>
      </p:sp>
    </p:spTree>
    <p:extLst>
      <p:ext uri="{BB962C8B-B14F-4D97-AF65-F5344CB8AC3E}">
        <p14:creationId xmlns:p14="http://schemas.microsoft.com/office/powerpoint/2010/main" xmlns="" val="3351556027"/>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DAA7E1-41BF-41F2-B259-47CD96DA95A2}"/>
              </a:ext>
            </a:extLst>
          </p:cNvPr>
          <p:cNvSpPr>
            <a:spLocks noGrp="1"/>
          </p:cNvSpPr>
          <p:nvPr>
            <p:ph type="title"/>
          </p:nvPr>
        </p:nvSpPr>
        <p:spPr>
          <a:xfrm>
            <a:off x="1504087" y="610039"/>
            <a:ext cx="2902356" cy="811395"/>
          </a:xfrm>
        </p:spPr>
        <p:txBody>
          <a:bodyPr>
            <a:normAutofit/>
          </a:bodyPr>
          <a:lstStyle/>
          <a:p>
            <a:r>
              <a:rPr lang="en-IN" sz="2800" b="0" i="0" u="none" strike="noStrike" dirty="0">
                <a:solidFill>
                  <a:srgbClr val="000000"/>
                </a:solidFill>
                <a:effectLst/>
                <a:latin typeface="Arial" panose="020B0604020202020204" pitchFamily="34" charset="0"/>
              </a:rPr>
              <a:t>DATA FOUND </a:t>
            </a:r>
            <a:endParaRPr lang="en-IN" sz="4800" dirty="0"/>
          </a:p>
        </p:txBody>
      </p:sp>
      <p:grpSp>
        <p:nvGrpSpPr>
          <p:cNvPr id="5" name="Group 4">
            <a:extLst>
              <a:ext uri="{FF2B5EF4-FFF2-40B4-BE49-F238E27FC236}">
                <a16:creationId xmlns:a16="http://schemas.microsoft.com/office/drawing/2014/main" xmlns="" id="{CF411142-806F-428B-9DFB-4917FB649435}"/>
              </a:ext>
            </a:extLst>
          </p:cNvPr>
          <p:cNvGrpSpPr/>
          <p:nvPr/>
        </p:nvGrpSpPr>
        <p:grpSpPr>
          <a:xfrm>
            <a:off x="669265" y="1277346"/>
            <a:ext cx="4598060" cy="5580654"/>
            <a:chOff x="669265" y="1277346"/>
            <a:chExt cx="4143974" cy="5040972"/>
          </a:xfrm>
        </p:grpSpPr>
        <p:pic>
          <p:nvPicPr>
            <p:cNvPr id="9218" name="Picture 2">
              <a:extLst>
                <a:ext uri="{FF2B5EF4-FFF2-40B4-BE49-F238E27FC236}">
                  <a16:creationId xmlns:a16="http://schemas.microsoft.com/office/drawing/2014/main" xmlns="" id="{6EB7350C-D251-4B69-B3DB-DC2653AA5FE9}"/>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22725" r="65865" b="63885"/>
            <a:stretch/>
          </p:blipFill>
          <p:spPr bwMode="auto">
            <a:xfrm>
              <a:off x="669265" y="1277346"/>
              <a:ext cx="4143974" cy="914400"/>
            </a:xfrm>
            <a:prstGeom prst="rect">
              <a:avLst/>
            </a:prstGeom>
            <a:noFill/>
            <a:extLst>
              <a:ext uri="{909E8E84-426E-40DD-AFC4-6F175D3DCCD1}">
                <a14:hiddenFill xmlns:a14="http://schemas.microsoft.com/office/drawing/2010/main" xmlns="">
                  <a:solidFill>
                    <a:srgbClr val="FFFFFF"/>
                  </a:solidFill>
                </a14:hiddenFill>
              </a:ext>
            </a:extLst>
          </p:spPr>
        </p:pic>
        <p:pic>
          <p:nvPicPr>
            <p:cNvPr id="9220" name="Picture 4">
              <a:extLst>
                <a:ext uri="{FF2B5EF4-FFF2-40B4-BE49-F238E27FC236}">
                  <a16:creationId xmlns:a16="http://schemas.microsoft.com/office/drawing/2014/main" xmlns="" id="{2D0C42B8-0600-4D88-B1C8-A82C7CBD9D0B}"/>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31326" r="61361" b="5710"/>
            <a:stretch/>
          </p:blipFill>
          <p:spPr bwMode="auto">
            <a:xfrm>
              <a:off x="669265" y="2191746"/>
              <a:ext cx="4143974" cy="412657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6" name="Group 5">
            <a:extLst>
              <a:ext uri="{FF2B5EF4-FFF2-40B4-BE49-F238E27FC236}">
                <a16:creationId xmlns:a16="http://schemas.microsoft.com/office/drawing/2014/main" xmlns="" id="{52C12CF4-1D46-4180-A07D-653EC2253661}"/>
              </a:ext>
            </a:extLst>
          </p:cNvPr>
          <p:cNvGrpSpPr/>
          <p:nvPr/>
        </p:nvGrpSpPr>
        <p:grpSpPr>
          <a:xfrm>
            <a:off x="6553200" y="1277346"/>
            <a:ext cx="4769510" cy="5580653"/>
            <a:chOff x="6753225" y="1383575"/>
            <a:chExt cx="4370932" cy="4976000"/>
          </a:xfrm>
        </p:grpSpPr>
        <p:pic>
          <p:nvPicPr>
            <p:cNvPr id="9222" name="Picture 6">
              <a:extLst>
                <a:ext uri="{FF2B5EF4-FFF2-40B4-BE49-F238E27FC236}">
                  <a16:creationId xmlns:a16="http://schemas.microsoft.com/office/drawing/2014/main" xmlns="" id="{DE3DC39C-855F-43CF-8E54-20559D99CCC0}"/>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t="20888" r="66126" b="63049"/>
            <a:stretch/>
          </p:blipFill>
          <p:spPr bwMode="auto">
            <a:xfrm>
              <a:off x="6753225" y="1383575"/>
              <a:ext cx="4370932" cy="1165937"/>
            </a:xfrm>
            <a:prstGeom prst="rect">
              <a:avLst/>
            </a:prstGeom>
            <a:noFill/>
            <a:extLst>
              <a:ext uri="{909E8E84-426E-40DD-AFC4-6F175D3DCCD1}">
                <a14:hiddenFill xmlns:a14="http://schemas.microsoft.com/office/drawing/2010/main" xmlns="">
                  <a:solidFill>
                    <a:srgbClr val="FFFFFF"/>
                  </a:solidFill>
                </a14:hiddenFill>
              </a:ext>
            </a:extLst>
          </p:spPr>
        </p:pic>
        <p:pic>
          <p:nvPicPr>
            <p:cNvPr id="9224" name="Picture 8">
              <a:extLst>
                <a:ext uri="{FF2B5EF4-FFF2-40B4-BE49-F238E27FC236}">
                  <a16:creationId xmlns:a16="http://schemas.microsoft.com/office/drawing/2014/main" xmlns="" id="{D0BBAB22-A879-4482-91B3-9221C8EAF159}"/>
                </a:ext>
              </a:extLst>
            </p:cNvPr>
            <p:cNvPicPr>
              <a:picLocks noChangeAspect="1" noChangeArrowheads="1"/>
            </p:cNvPicPr>
            <p:nvPr/>
          </p:nvPicPr>
          <p:blipFill rotWithShape="1">
            <a:blip r:embed="rId5">
              <a:extLst>
                <a:ext uri="{28A0092B-C50C-407E-A947-70E740481C1C}">
                  <a14:useLocalDpi xmlns:a14="http://schemas.microsoft.com/office/drawing/2010/main" xmlns="" val="0"/>
                </a:ext>
              </a:extLst>
            </a:blip>
            <a:srcRect t="31909" r="63782" b="11965"/>
            <a:stretch/>
          </p:blipFill>
          <p:spPr bwMode="auto">
            <a:xfrm>
              <a:off x="6753225" y="2549512"/>
              <a:ext cx="4370932" cy="381006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1" name="TextBox 10">
            <a:extLst>
              <a:ext uri="{FF2B5EF4-FFF2-40B4-BE49-F238E27FC236}">
                <a16:creationId xmlns:a16="http://schemas.microsoft.com/office/drawing/2014/main" xmlns="" id="{0C1355DC-8F3D-4AEF-A995-73986206775B}"/>
              </a:ext>
            </a:extLst>
          </p:cNvPr>
          <p:cNvSpPr txBox="1"/>
          <p:nvPr/>
        </p:nvSpPr>
        <p:spPr>
          <a:xfrm>
            <a:off x="6753225" y="754126"/>
            <a:ext cx="3934688" cy="523220"/>
          </a:xfrm>
          <a:prstGeom prst="rect">
            <a:avLst/>
          </a:prstGeom>
          <a:noFill/>
        </p:spPr>
        <p:txBody>
          <a:bodyPr wrap="square">
            <a:spAutoFit/>
          </a:bodyPr>
          <a:lstStyle/>
          <a:p>
            <a:r>
              <a:rPr lang="en-IN" sz="2800" b="0" i="0" u="none" strike="noStrike" dirty="0">
                <a:solidFill>
                  <a:srgbClr val="000000"/>
                </a:solidFill>
                <a:effectLst/>
                <a:latin typeface="Arial" panose="020B0604020202020204" pitchFamily="34" charset="0"/>
              </a:rPr>
              <a:t>EXCEPTION THROWN</a:t>
            </a:r>
            <a:endParaRPr lang="en-IN" sz="2800" dirty="0"/>
          </a:p>
        </p:txBody>
      </p:sp>
    </p:spTree>
    <p:extLst>
      <p:ext uri="{BB962C8B-B14F-4D97-AF65-F5344CB8AC3E}">
        <p14:creationId xmlns:p14="http://schemas.microsoft.com/office/powerpoint/2010/main" xmlns="" val="102889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8E2CBB-A2E7-4449-A0F8-F353FD5369C7}"/>
              </a:ext>
            </a:extLst>
          </p:cNvPr>
          <p:cNvSpPr>
            <a:spLocks noGrp="1"/>
          </p:cNvSpPr>
          <p:nvPr>
            <p:ph type="title"/>
          </p:nvPr>
        </p:nvSpPr>
        <p:spPr/>
        <p:txBody>
          <a:bodyPr>
            <a:normAutofit fontScale="90000"/>
          </a:bodyPr>
          <a:lstStyle/>
          <a:p>
            <a:r>
              <a:rPr lang="en-US" sz="4400" b="0" i="0" u="none" strike="noStrike" dirty="0">
                <a:solidFill>
                  <a:srgbClr val="000000"/>
                </a:solidFill>
                <a:effectLst/>
                <a:latin typeface="Arial" panose="020B0604020202020204" pitchFamily="34" charset="0"/>
              </a:rPr>
              <a:t>PACKAGES:</a:t>
            </a:r>
            <a:r>
              <a:rPr lang="en-US" b="1" dirty="0">
                <a:effectLst/>
              </a:rPr>
              <a:t/>
            </a:r>
            <a:br>
              <a:rPr lang="en-US" b="1" dirty="0">
                <a:effectLst/>
              </a:rPr>
            </a:br>
            <a:endParaRPr lang="en-IN" dirty="0"/>
          </a:p>
        </p:txBody>
      </p:sp>
      <p:sp>
        <p:nvSpPr>
          <p:cNvPr id="3" name="Content Placeholder 2">
            <a:extLst>
              <a:ext uri="{FF2B5EF4-FFF2-40B4-BE49-F238E27FC236}">
                <a16:creationId xmlns:a16="http://schemas.microsoft.com/office/drawing/2014/main" xmlns="" id="{15A0C843-C9BB-4BD9-9617-C79C5056A626}"/>
              </a:ext>
            </a:extLst>
          </p:cNvPr>
          <p:cNvSpPr>
            <a:spLocks noGrp="1"/>
          </p:cNvSpPr>
          <p:nvPr>
            <p:ph idx="1"/>
          </p:nvPr>
        </p:nvSpPr>
        <p:spPr>
          <a:xfrm>
            <a:off x="3781980" y="887912"/>
            <a:ext cx="6276420" cy="1893388"/>
          </a:xfrm>
        </p:spPr>
        <p:txBody>
          <a:bodyPr>
            <a:normAutofit/>
          </a:bodyPr>
          <a:lstStyle/>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rPr>
              <a:t>Packages are schema objects that groups logically related </a:t>
            </a:r>
          </a:p>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rPr>
              <a:t>PL/SQL types, variables, and subprograms.</a:t>
            </a:r>
          </a:p>
          <a:p>
            <a:pPr marL="0" indent="0"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indent="0" rtl="0">
              <a:spcBef>
                <a:spcPts val="0"/>
              </a:spcBef>
              <a:spcAft>
                <a:spcPts val="0"/>
              </a:spcAft>
              <a:buNone/>
            </a:pPr>
            <a:endParaRPr lang="en-US" dirty="0">
              <a:solidFill>
                <a:srgbClr val="000000"/>
              </a:solidFill>
              <a:latin typeface="Arial" panose="020B0604020202020204" pitchFamily="34" charset="0"/>
            </a:endParaRPr>
          </a:p>
          <a:p>
            <a:pPr marL="0" indent="0" rtl="0">
              <a:spcBef>
                <a:spcPts val="0"/>
              </a:spcBef>
              <a:spcAft>
                <a:spcPts val="0"/>
              </a:spcAft>
              <a:buNone/>
            </a:pPr>
            <a:r>
              <a:rPr lang="en-US" sz="2000" b="1" i="0" u="none" strike="noStrike" dirty="0">
                <a:solidFill>
                  <a:srgbClr val="000000"/>
                </a:solidFill>
                <a:effectLst/>
                <a:latin typeface="Arial" panose="020B0604020202020204" pitchFamily="34" charset="0"/>
              </a:rPr>
              <a:t>A package will have two mandatory parts −</a:t>
            </a:r>
          </a:p>
          <a:p>
            <a:pPr marL="0" indent="0" rtl="0">
              <a:spcBef>
                <a:spcPts val="0"/>
              </a:spcBef>
              <a:spcAft>
                <a:spcPts val="0"/>
              </a:spcAft>
              <a:buNone/>
            </a:pPr>
            <a:endParaRPr lang="en-US" b="0" dirty="0">
              <a:effectLst/>
            </a:endParaRPr>
          </a:p>
          <a:p>
            <a:pPr marL="0" indent="0">
              <a:buNone/>
            </a:pPr>
            <a:endParaRPr lang="en-IN" dirty="0"/>
          </a:p>
        </p:txBody>
      </p:sp>
      <p:sp>
        <p:nvSpPr>
          <p:cNvPr id="5" name="TextBox 4">
            <a:extLst>
              <a:ext uri="{FF2B5EF4-FFF2-40B4-BE49-F238E27FC236}">
                <a16:creationId xmlns:a16="http://schemas.microsoft.com/office/drawing/2014/main" xmlns="" id="{94B45519-37FD-4FAA-B7E0-B9B4BDDEC58F}"/>
              </a:ext>
            </a:extLst>
          </p:cNvPr>
          <p:cNvSpPr txBox="1"/>
          <p:nvPr/>
        </p:nvSpPr>
        <p:spPr>
          <a:xfrm>
            <a:off x="5848350" y="2917647"/>
            <a:ext cx="6096000" cy="2031325"/>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Package Specification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specification is the interface to the package. It just DECLARES the types, variables, constants, exceptions, cursors, and subprograms that can be referenced from outside the package.</a:t>
            </a:r>
            <a:endParaRPr lang="en-US" b="0" dirty="0">
              <a:effectLst/>
            </a:endParaRPr>
          </a:p>
          <a:p>
            <a:r>
              <a:rPr lang="en-US" dirty="0"/>
              <a:t/>
            </a:r>
            <a:br>
              <a:rPr lang="en-US" dirty="0"/>
            </a:br>
            <a:endParaRPr lang="en-IN" dirty="0"/>
          </a:p>
        </p:txBody>
      </p:sp>
      <p:sp>
        <p:nvSpPr>
          <p:cNvPr id="7" name="TextBox 6">
            <a:extLst>
              <a:ext uri="{FF2B5EF4-FFF2-40B4-BE49-F238E27FC236}">
                <a16:creationId xmlns:a16="http://schemas.microsoft.com/office/drawing/2014/main" xmlns="" id="{4179FEBF-43F7-4BD3-B8B6-FD25FCEB4036}"/>
              </a:ext>
            </a:extLst>
          </p:cNvPr>
          <p:cNvSpPr txBox="1"/>
          <p:nvPr/>
        </p:nvSpPr>
        <p:spPr>
          <a:xfrm>
            <a:off x="342900" y="2341106"/>
            <a:ext cx="5376862" cy="2031325"/>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Package Body</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package body has the codes for various methods declared in the package specification and other private declarations, which are hidden from the code outside the package.</a:t>
            </a:r>
            <a:endParaRPr lang="en-US" b="0" dirty="0">
              <a:effectLst/>
            </a:endParaRPr>
          </a:p>
          <a:p>
            <a:r>
              <a:rPr lang="en-US" dirty="0"/>
              <a:t/>
            </a:r>
            <a:br>
              <a:rPr lang="en-US" dirty="0"/>
            </a:br>
            <a:endParaRPr lang="en-IN" dirty="0"/>
          </a:p>
        </p:txBody>
      </p:sp>
      <p:pic>
        <p:nvPicPr>
          <p:cNvPr id="3074" name="Picture 2">
            <a:extLst>
              <a:ext uri="{FF2B5EF4-FFF2-40B4-BE49-F238E27FC236}">
                <a16:creationId xmlns:a16="http://schemas.microsoft.com/office/drawing/2014/main" xmlns="" id="{D9D385D5-DE07-461D-9626-37F416F24F8D}"/>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21331" r="6888" b="9779"/>
          <a:stretch/>
        </p:blipFill>
        <p:spPr bwMode="auto">
          <a:xfrm>
            <a:off x="1391371" y="4353987"/>
            <a:ext cx="10552979" cy="225221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63317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xmlns="" id="{E820A4BD-826C-42CB-9296-E7D6E46E6B6C}"/>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38426" r="9099" b="3770"/>
          <a:stretch/>
        </p:blipFill>
        <p:spPr bwMode="auto">
          <a:xfrm>
            <a:off x="0" y="2076450"/>
            <a:ext cx="12197961" cy="48604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66115298-06C3-4440-983C-71D23C0B1DF4}"/>
              </a:ext>
            </a:extLst>
          </p:cNvPr>
          <p:cNvSpPr txBox="1"/>
          <p:nvPr/>
        </p:nvSpPr>
        <p:spPr>
          <a:xfrm>
            <a:off x="2545976" y="519348"/>
            <a:ext cx="7537076" cy="1477328"/>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Containing 3 procedures:</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To delete a row from table </a:t>
            </a:r>
            <a:r>
              <a:rPr lang="en-US" sz="1800" b="1" i="0" u="none" strike="noStrike" dirty="0">
                <a:solidFill>
                  <a:srgbClr val="000000"/>
                </a:solidFill>
                <a:effectLst/>
                <a:latin typeface="Arial" panose="020B0604020202020204" pitchFamily="34" charset="0"/>
              </a:rPr>
              <a:t>non_teaching_faculty.</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To add a row into the table </a:t>
            </a:r>
            <a:r>
              <a:rPr lang="en-US" sz="1800" b="1" i="0" u="none" strike="noStrike" dirty="0">
                <a:solidFill>
                  <a:srgbClr val="000000"/>
                </a:solidFill>
                <a:effectLst/>
                <a:latin typeface="Arial" panose="020B0604020202020204" pitchFamily="34" charset="0"/>
              </a:rPr>
              <a:t>non_teaching_faculty.</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To categorize the employees into certain classes on the basis of salary belonging to the table </a:t>
            </a:r>
            <a:r>
              <a:rPr lang="en-US" sz="1800" b="1" i="0" u="none" strike="noStrike" dirty="0">
                <a:solidFill>
                  <a:srgbClr val="000000"/>
                </a:solidFill>
                <a:effectLst/>
                <a:latin typeface="Arial" panose="020B0604020202020204" pitchFamily="34" charset="0"/>
              </a:rPr>
              <a:t>non_teaching_faculty</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xmlns="" val="1153063417"/>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xmlns="" id="{52AF98C5-1324-498F-B3CB-DF5D1CFF81B4}"/>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23544" r="55659" b="11276"/>
          <a:stretch/>
        </p:blipFill>
        <p:spPr bwMode="auto">
          <a:xfrm>
            <a:off x="0" y="609552"/>
            <a:ext cx="5057775" cy="3419524"/>
          </a:xfrm>
          <a:prstGeom prst="rect">
            <a:avLst/>
          </a:prstGeom>
          <a:noFill/>
          <a:extLst>
            <a:ext uri="{909E8E84-426E-40DD-AFC4-6F175D3DCCD1}">
              <a14:hiddenFill xmlns:a14="http://schemas.microsoft.com/office/drawing/2010/main" xmlns="">
                <a:solidFill>
                  <a:srgbClr val="FFFFFF"/>
                </a:solidFill>
              </a14:hiddenFill>
            </a:ext>
          </a:extLst>
        </p:spPr>
      </p:pic>
      <p:pic>
        <p:nvPicPr>
          <p:cNvPr id="5124" name="Picture 4">
            <a:extLst>
              <a:ext uri="{FF2B5EF4-FFF2-40B4-BE49-F238E27FC236}">
                <a16:creationId xmlns:a16="http://schemas.microsoft.com/office/drawing/2014/main" xmlns="" id="{0FD14D0E-D921-4B29-894A-79C0CBF78955}"/>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t="15726" b="7748"/>
          <a:stretch/>
        </p:blipFill>
        <p:spPr bwMode="auto">
          <a:xfrm>
            <a:off x="1819274" y="3512361"/>
            <a:ext cx="10372725" cy="334563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038984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xmlns="" id="{3ABE5047-B446-4ADC-9768-C27183FD33D4}"/>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503" t="16805" r="59719" b="52176"/>
          <a:stretch/>
        </p:blipFill>
        <p:spPr bwMode="auto">
          <a:xfrm>
            <a:off x="4262746" y="675656"/>
            <a:ext cx="7824479" cy="2077069"/>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2">
            <a:extLst>
              <a:ext uri="{FF2B5EF4-FFF2-40B4-BE49-F238E27FC236}">
                <a16:creationId xmlns:a16="http://schemas.microsoft.com/office/drawing/2014/main" xmlns="" id="{DC4D53D2-86A0-4307-AD4D-62D153D6582E}"/>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36669" t="64583" r="54906" b="32087"/>
          <a:stretch/>
        </p:blipFill>
        <p:spPr bwMode="auto">
          <a:xfrm>
            <a:off x="7334249" y="2752725"/>
            <a:ext cx="2857493" cy="380999"/>
          </a:xfrm>
          <a:prstGeom prst="rect">
            <a:avLst/>
          </a:prstGeom>
          <a:noFill/>
          <a:extLst>
            <a:ext uri="{909E8E84-426E-40DD-AFC4-6F175D3DCCD1}">
              <a14:hiddenFill xmlns:a14="http://schemas.microsoft.com/office/drawing/2010/main" xmlns="">
                <a:solidFill>
                  <a:srgbClr val="FFFFFF"/>
                </a:solidFill>
              </a14:hiddenFill>
            </a:ext>
          </a:extLst>
        </p:spPr>
      </p:pic>
      <p:pic>
        <p:nvPicPr>
          <p:cNvPr id="6148" name="Picture 4">
            <a:extLst>
              <a:ext uri="{FF2B5EF4-FFF2-40B4-BE49-F238E27FC236}">
                <a16:creationId xmlns:a16="http://schemas.microsoft.com/office/drawing/2014/main" xmlns="" id="{633B0C69-BEE9-4065-AE72-7830DC8AD458}"/>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t="18313" r="51122"/>
          <a:stretch/>
        </p:blipFill>
        <p:spPr bwMode="auto">
          <a:xfrm>
            <a:off x="0" y="3429000"/>
            <a:ext cx="5257312" cy="342156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969507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xmlns="" id="{708DE763-7A21-4F9A-92CD-267C6268249E}"/>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18000" r="61611" b="37758"/>
          <a:stretch/>
        </p:blipFill>
        <p:spPr bwMode="auto">
          <a:xfrm>
            <a:off x="1159428" y="619125"/>
            <a:ext cx="5019675" cy="2085975"/>
          </a:xfrm>
          <a:prstGeom prst="rect">
            <a:avLst/>
          </a:prstGeom>
          <a:noFill/>
          <a:extLst>
            <a:ext uri="{909E8E84-426E-40DD-AFC4-6F175D3DCCD1}">
              <a14:hiddenFill xmlns:a14="http://schemas.microsoft.com/office/drawing/2010/main" xmlns="">
                <a:solidFill>
                  <a:srgbClr val="FFFFFF"/>
                </a:solidFill>
              </a14:hiddenFill>
            </a:ext>
          </a:extLst>
        </p:spPr>
      </p:pic>
      <p:pic>
        <p:nvPicPr>
          <p:cNvPr id="7172" name="Picture 4">
            <a:extLst>
              <a:ext uri="{FF2B5EF4-FFF2-40B4-BE49-F238E27FC236}">
                <a16:creationId xmlns:a16="http://schemas.microsoft.com/office/drawing/2014/main" xmlns="" id="{5FC8F1E2-F190-4029-8982-94C9B70C8403}"/>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t="43253"/>
          <a:stretch/>
        </p:blipFill>
        <p:spPr bwMode="auto">
          <a:xfrm>
            <a:off x="0" y="3067050"/>
            <a:ext cx="10619411" cy="3785683"/>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2">
            <a:extLst>
              <a:ext uri="{FF2B5EF4-FFF2-40B4-BE49-F238E27FC236}">
                <a16:creationId xmlns:a16="http://schemas.microsoft.com/office/drawing/2014/main" xmlns="" id="{6A12AB01-B1D2-4602-AF27-BD8A1647A7E0}"/>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77798" r="84192" b="-222"/>
          <a:stretch/>
        </p:blipFill>
        <p:spPr bwMode="auto">
          <a:xfrm>
            <a:off x="7606194" y="752475"/>
            <a:ext cx="2066925" cy="105727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5" name="Straight Arrow Connector 4">
            <a:extLst>
              <a:ext uri="{FF2B5EF4-FFF2-40B4-BE49-F238E27FC236}">
                <a16:creationId xmlns:a16="http://schemas.microsoft.com/office/drawing/2014/main" xmlns="" id="{6EC0D986-D109-4CB6-965D-59FF706A48D1}"/>
              </a:ext>
            </a:extLst>
          </p:cNvPr>
          <p:cNvCxnSpPr/>
          <p:nvPr/>
        </p:nvCxnSpPr>
        <p:spPr>
          <a:xfrm>
            <a:off x="6276975" y="1295399"/>
            <a:ext cx="1133475" cy="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Picture 4">
            <a:extLst>
              <a:ext uri="{FF2B5EF4-FFF2-40B4-BE49-F238E27FC236}">
                <a16:creationId xmlns:a16="http://schemas.microsoft.com/office/drawing/2014/main" xmlns="" id="{B6FE34C3-3768-418C-90D7-29018BD0CC0C}"/>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t="39541" r="69594" b="56604"/>
          <a:stretch/>
        </p:blipFill>
        <p:spPr bwMode="auto">
          <a:xfrm>
            <a:off x="6577493" y="2114548"/>
            <a:ext cx="5202206" cy="41433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Arrow: Curved Left 6">
            <a:extLst>
              <a:ext uri="{FF2B5EF4-FFF2-40B4-BE49-F238E27FC236}">
                <a16:creationId xmlns:a16="http://schemas.microsoft.com/office/drawing/2014/main" xmlns="" id="{4279359C-D5AF-428E-9613-0E9AD01068A3}"/>
              </a:ext>
            </a:extLst>
          </p:cNvPr>
          <p:cNvSpPr/>
          <p:nvPr/>
        </p:nvSpPr>
        <p:spPr>
          <a:xfrm>
            <a:off x="10655749" y="2576508"/>
            <a:ext cx="1123950" cy="2178842"/>
          </a:xfrm>
          <a:prstGeom prst="curved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xmlns="" val="5796445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E1AF0D9-CDEC-4D14-B8B7-08EEC797C2D4}"/>
              </a:ext>
            </a:extLst>
          </p:cNvPr>
          <p:cNvPicPr>
            <a:picLocks noChangeAspect="1"/>
          </p:cNvPicPr>
          <p:nvPr/>
        </p:nvPicPr>
        <p:blipFill rotWithShape="1">
          <a:blip r:embed="rId2"/>
          <a:srcRect t="8447" b="8634"/>
          <a:stretch/>
        </p:blipFill>
        <p:spPr>
          <a:xfrm>
            <a:off x="0" y="0"/>
            <a:ext cx="12208739" cy="6858000"/>
          </a:xfrm>
          <a:prstGeom prst="rect">
            <a:avLst/>
          </a:prstGeom>
        </p:spPr>
      </p:pic>
    </p:spTree>
    <p:extLst>
      <p:ext uri="{BB962C8B-B14F-4D97-AF65-F5344CB8AC3E}">
        <p14:creationId xmlns:p14="http://schemas.microsoft.com/office/powerpoint/2010/main" xmlns="" val="1213531008"/>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Speech Bubble: Rectangle with Corners Rounded 7">
            <a:extLst>
              <a:ext uri="{FF2B5EF4-FFF2-40B4-BE49-F238E27FC236}">
                <a16:creationId xmlns:a16="http://schemas.microsoft.com/office/drawing/2014/main" xmlns="" id="{3AB4E9CE-B12B-4389-94DB-4C8B943B4353}"/>
              </a:ext>
            </a:extLst>
          </p:cNvPr>
          <p:cNvSpPr/>
          <p:nvPr/>
        </p:nvSpPr>
        <p:spPr>
          <a:xfrm flipV="1">
            <a:off x="6975387" y="5276970"/>
            <a:ext cx="4626060" cy="1312839"/>
          </a:xfrm>
          <a:prstGeom prst="wedgeRoundRectCallout">
            <a:avLst>
              <a:gd name="adj1" fmla="val -42246"/>
              <a:gd name="adj2" fmla="val 83540"/>
              <a:gd name="adj3" fmla="val 16667"/>
            </a:avLst>
          </a:prstGeom>
          <a:noFill/>
          <a:ln w="38100" cap="flat" cmpd="sng" algn="ctr">
            <a:solidFill>
              <a:schemeClr val="accent3"/>
            </a:solidFill>
            <a:prstDash val="solid"/>
            <a:round/>
            <a:headEnd type="none" w="med" len="med"/>
            <a:tailEnd type="none" w="med" len="med"/>
          </a:ln>
          <a:effectLst>
            <a:glow rad="228600">
              <a:schemeClr val="accent4">
                <a:satMod val="175000"/>
                <a:alpha val="40000"/>
              </a:schemeClr>
            </a:glow>
          </a:effectLst>
        </p:spPr>
        <p:style>
          <a:lnRef idx="0">
            <a:scrgbClr r="0" g="0" b="0"/>
          </a:lnRef>
          <a:fillRef idx="0">
            <a:scrgbClr r="0" g="0" b="0"/>
          </a:fillRef>
          <a:effectRef idx="0">
            <a:scrgbClr r="0" g="0" b="0"/>
          </a:effectRef>
          <a:fontRef idx="minor">
            <a:schemeClr val="accent3"/>
          </a:fontRef>
        </p:style>
        <p:txBody>
          <a:bodyPr rtlCol="0" anchor="ctr"/>
          <a:lstStyle/>
          <a:p>
            <a:pPr algn="ctr"/>
            <a:endParaRPr lang="en-IN" dirty="0">
              <a:cs typeface="+mn-ea"/>
              <a:sym typeface="+mn-lt"/>
            </a:endParaRPr>
          </a:p>
        </p:txBody>
      </p:sp>
      <p:pic>
        <p:nvPicPr>
          <p:cNvPr id="5" name="Content Placeholder 4">
            <a:extLst>
              <a:ext uri="{FF2B5EF4-FFF2-40B4-BE49-F238E27FC236}">
                <a16:creationId xmlns:a16="http://schemas.microsoft.com/office/drawing/2014/main" xmlns="" id="{E9A7F464-78A5-4FB4-9875-12D8339EB884}"/>
              </a:ext>
            </a:extLst>
          </p:cNvPr>
          <p:cNvPicPr>
            <a:picLocks noGrp="1" noChangeAspect="1"/>
          </p:cNvPicPr>
          <p:nvPr>
            <p:ph idx="1"/>
          </p:nvPr>
        </p:nvPicPr>
        <p:blipFill>
          <a:blip r:embed="rId4">
            <a:clrChange>
              <a:clrFrom>
                <a:srgbClr val="FFFFFF"/>
              </a:clrFrom>
              <a:clrTo>
                <a:srgbClr val="FFFFFF">
                  <a:alpha val="0"/>
                </a:srgbClr>
              </a:clrTo>
            </a:clrChange>
            <a:duotone>
              <a:prstClr val="black"/>
              <a:schemeClr val="accent4">
                <a:tint val="45000"/>
                <a:satMod val="400000"/>
              </a:schemeClr>
            </a:duotone>
            <a:extLst>
              <a:ext uri="{BEBA8EAE-BF5A-486C-A8C5-ECC9F3942E4B}">
                <a14:imgProps xmlns:a14="http://schemas.microsoft.com/office/drawing/2010/main" xmlns="">
                  <a14:imgLayer r:embed="rId5">
                    <a14:imgEffect>
                      <a14:saturation sat="400000"/>
                    </a14:imgEffect>
                    <a14:imgEffect>
                      <a14:brightnessContrast contrast="-13000"/>
                    </a14:imgEffect>
                  </a14:imgLayer>
                </a14:imgProps>
              </a:ext>
              <a:ext uri="{28A0092B-C50C-407E-A947-70E740481C1C}">
                <a14:useLocalDpi xmlns:a14="http://schemas.microsoft.com/office/drawing/2010/main" xmlns="" val="0"/>
              </a:ext>
            </a:extLst>
          </a:blip>
          <a:stretch>
            <a:fillRect/>
          </a:stretch>
        </p:blipFill>
        <p:spPr>
          <a:xfrm>
            <a:off x="0" y="0"/>
            <a:ext cx="9956713" cy="6872085"/>
          </a:xfrm>
          <a:noFill/>
          <a:effectLst>
            <a:outerShdw blurRad="1270000" dir="6840000" sx="104000" sy="104000" algn="ctr" rotWithShape="0">
              <a:prstClr val="black"/>
            </a:outerShdw>
            <a:softEdge rad="31750"/>
          </a:effectLst>
        </p:spPr>
      </p:pic>
      <p:cxnSp>
        <p:nvCxnSpPr>
          <p:cNvPr id="16" name="Straight Arrow Connector 15">
            <a:extLst>
              <a:ext uri="{FF2B5EF4-FFF2-40B4-BE49-F238E27FC236}">
                <a16:creationId xmlns:a16="http://schemas.microsoft.com/office/drawing/2014/main" xmlns="" id="{4989EB53-9F19-4722-89E0-F81D756FB1A7}"/>
              </a:ext>
            </a:extLst>
          </p:cNvPr>
          <p:cNvCxnSpPr>
            <a:cxnSpLocks/>
          </p:cNvCxnSpPr>
          <p:nvPr/>
        </p:nvCxnSpPr>
        <p:spPr>
          <a:xfrm>
            <a:off x="6400800" y="3880945"/>
            <a:ext cx="1355835" cy="0"/>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9" name="Straight Arrow Connector 18">
            <a:extLst>
              <a:ext uri="{FF2B5EF4-FFF2-40B4-BE49-F238E27FC236}">
                <a16:creationId xmlns:a16="http://schemas.microsoft.com/office/drawing/2014/main" xmlns="" id="{4DE3E6A6-63DD-4C27-ACFC-0A6309349F6D}"/>
              </a:ext>
            </a:extLst>
          </p:cNvPr>
          <p:cNvCxnSpPr>
            <a:cxnSpLocks/>
          </p:cNvCxnSpPr>
          <p:nvPr/>
        </p:nvCxnSpPr>
        <p:spPr>
          <a:xfrm>
            <a:off x="6577584" y="4112593"/>
            <a:ext cx="1179051" cy="0"/>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23" name="Straight Connector 22">
            <a:extLst>
              <a:ext uri="{FF2B5EF4-FFF2-40B4-BE49-F238E27FC236}">
                <a16:creationId xmlns:a16="http://schemas.microsoft.com/office/drawing/2014/main" xmlns="" id="{CD04F2AD-879D-4F1F-8101-41DA356ED35B}"/>
              </a:ext>
            </a:extLst>
          </p:cNvPr>
          <p:cNvCxnSpPr/>
          <p:nvPr/>
        </p:nvCxnSpPr>
        <p:spPr>
          <a:xfrm>
            <a:off x="6400800" y="711200"/>
            <a:ext cx="0" cy="3169745"/>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24" name="Straight Connector 23">
            <a:extLst>
              <a:ext uri="{FF2B5EF4-FFF2-40B4-BE49-F238E27FC236}">
                <a16:creationId xmlns:a16="http://schemas.microsoft.com/office/drawing/2014/main" xmlns="" id="{07170821-8BE6-4B2F-898F-3F93F1435732}"/>
              </a:ext>
            </a:extLst>
          </p:cNvPr>
          <p:cNvCxnSpPr>
            <a:cxnSpLocks/>
          </p:cNvCxnSpPr>
          <p:nvPr/>
        </p:nvCxnSpPr>
        <p:spPr>
          <a:xfrm>
            <a:off x="4287520" y="711200"/>
            <a:ext cx="0" cy="4323413"/>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26" name="Straight Connector 25">
            <a:extLst>
              <a:ext uri="{FF2B5EF4-FFF2-40B4-BE49-F238E27FC236}">
                <a16:creationId xmlns:a16="http://schemas.microsoft.com/office/drawing/2014/main" xmlns="" id="{F0C06EEB-8F6F-4AE5-BC28-C0DB84094807}"/>
              </a:ext>
            </a:extLst>
          </p:cNvPr>
          <p:cNvCxnSpPr>
            <a:cxnSpLocks/>
          </p:cNvCxnSpPr>
          <p:nvPr/>
        </p:nvCxnSpPr>
        <p:spPr>
          <a:xfrm>
            <a:off x="4450080" y="711200"/>
            <a:ext cx="0" cy="369824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28" name="Straight Connector 27">
            <a:extLst>
              <a:ext uri="{FF2B5EF4-FFF2-40B4-BE49-F238E27FC236}">
                <a16:creationId xmlns:a16="http://schemas.microsoft.com/office/drawing/2014/main" xmlns="" id="{288E7C36-B1E8-4098-BD6A-8C558C626CEC}"/>
              </a:ext>
            </a:extLst>
          </p:cNvPr>
          <p:cNvCxnSpPr>
            <a:cxnSpLocks/>
          </p:cNvCxnSpPr>
          <p:nvPr/>
        </p:nvCxnSpPr>
        <p:spPr>
          <a:xfrm>
            <a:off x="3911600" y="690880"/>
            <a:ext cx="1117600" cy="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31" name="Straight Connector 30">
            <a:extLst>
              <a:ext uri="{FF2B5EF4-FFF2-40B4-BE49-F238E27FC236}">
                <a16:creationId xmlns:a16="http://schemas.microsoft.com/office/drawing/2014/main" xmlns="" id="{02D0C572-1A8A-4610-9134-995BEA39D702}"/>
              </a:ext>
            </a:extLst>
          </p:cNvPr>
          <p:cNvCxnSpPr>
            <a:cxnSpLocks/>
          </p:cNvCxnSpPr>
          <p:nvPr/>
        </p:nvCxnSpPr>
        <p:spPr>
          <a:xfrm>
            <a:off x="3911600" y="704965"/>
            <a:ext cx="0" cy="150368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34" name="Straight Connector 33">
            <a:extLst>
              <a:ext uri="{FF2B5EF4-FFF2-40B4-BE49-F238E27FC236}">
                <a16:creationId xmlns:a16="http://schemas.microsoft.com/office/drawing/2014/main" xmlns="" id="{39FF4AF1-41A3-48C2-A288-ECFAB8709139}"/>
              </a:ext>
            </a:extLst>
          </p:cNvPr>
          <p:cNvCxnSpPr>
            <a:cxnSpLocks/>
          </p:cNvCxnSpPr>
          <p:nvPr/>
        </p:nvCxnSpPr>
        <p:spPr>
          <a:xfrm>
            <a:off x="2113280" y="467360"/>
            <a:ext cx="0" cy="405384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38" name="Straight Connector 37">
            <a:extLst>
              <a:ext uri="{FF2B5EF4-FFF2-40B4-BE49-F238E27FC236}">
                <a16:creationId xmlns:a16="http://schemas.microsoft.com/office/drawing/2014/main" xmlns="" id="{E8823AEB-1A30-4040-86AE-228F76DD3935}"/>
              </a:ext>
            </a:extLst>
          </p:cNvPr>
          <p:cNvCxnSpPr>
            <a:cxnSpLocks/>
          </p:cNvCxnSpPr>
          <p:nvPr/>
        </p:nvCxnSpPr>
        <p:spPr>
          <a:xfrm>
            <a:off x="1795780" y="467360"/>
            <a:ext cx="0" cy="3012773"/>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41" name="Straight Connector 40">
            <a:extLst>
              <a:ext uri="{FF2B5EF4-FFF2-40B4-BE49-F238E27FC236}">
                <a16:creationId xmlns:a16="http://schemas.microsoft.com/office/drawing/2014/main" xmlns="" id="{E0A7296D-7EB3-4A7C-BA88-2A607C4F930D}"/>
              </a:ext>
            </a:extLst>
          </p:cNvPr>
          <p:cNvCxnSpPr>
            <a:cxnSpLocks/>
          </p:cNvCxnSpPr>
          <p:nvPr/>
        </p:nvCxnSpPr>
        <p:spPr>
          <a:xfrm>
            <a:off x="6577584" y="4112593"/>
            <a:ext cx="0" cy="1312847"/>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43" name="Straight Connector 42">
            <a:extLst>
              <a:ext uri="{FF2B5EF4-FFF2-40B4-BE49-F238E27FC236}">
                <a16:creationId xmlns:a16="http://schemas.microsoft.com/office/drawing/2014/main" xmlns="" id="{19A17BA4-18AE-4AEE-A315-96161F8C5C39}"/>
              </a:ext>
            </a:extLst>
          </p:cNvPr>
          <p:cNvCxnSpPr>
            <a:cxnSpLocks/>
          </p:cNvCxnSpPr>
          <p:nvPr/>
        </p:nvCxnSpPr>
        <p:spPr>
          <a:xfrm>
            <a:off x="6156960" y="704965"/>
            <a:ext cx="243840" cy="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47" name="Straight Connector 46">
            <a:extLst>
              <a:ext uri="{FF2B5EF4-FFF2-40B4-BE49-F238E27FC236}">
                <a16:creationId xmlns:a16="http://schemas.microsoft.com/office/drawing/2014/main" xmlns="" id="{3C9AD194-5083-4CFF-9107-CAA924F891AB}"/>
              </a:ext>
            </a:extLst>
          </p:cNvPr>
          <p:cNvCxnSpPr>
            <a:cxnSpLocks/>
          </p:cNvCxnSpPr>
          <p:nvPr/>
        </p:nvCxnSpPr>
        <p:spPr>
          <a:xfrm>
            <a:off x="1788160" y="477520"/>
            <a:ext cx="558800" cy="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49" name="Straight Connector 48">
            <a:extLst>
              <a:ext uri="{FF2B5EF4-FFF2-40B4-BE49-F238E27FC236}">
                <a16:creationId xmlns:a16="http://schemas.microsoft.com/office/drawing/2014/main" xmlns="" id="{C835B110-E6C2-4710-854C-2323CC1F3DFA}"/>
              </a:ext>
            </a:extLst>
          </p:cNvPr>
          <p:cNvCxnSpPr>
            <a:cxnSpLocks/>
          </p:cNvCxnSpPr>
          <p:nvPr/>
        </p:nvCxnSpPr>
        <p:spPr>
          <a:xfrm>
            <a:off x="6339840" y="5405120"/>
            <a:ext cx="237744" cy="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51" name="Straight Arrow Connector 50">
            <a:extLst>
              <a:ext uri="{FF2B5EF4-FFF2-40B4-BE49-F238E27FC236}">
                <a16:creationId xmlns:a16="http://schemas.microsoft.com/office/drawing/2014/main" xmlns="" id="{05FA5BB3-BC69-4541-9DB1-E671EE21577D}"/>
              </a:ext>
            </a:extLst>
          </p:cNvPr>
          <p:cNvCxnSpPr>
            <a:cxnSpLocks/>
          </p:cNvCxnSpPr>
          <p:nvPr/>
        </p:nvCxnSpPr>
        <p:spPr>
          <a:xfrm>
            <a:off x="4442460" y="4417393"/>
            <a:ext cx="228075" cy="0"/>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54" name="Straight Arrow Connector 53">
            <a:extLst>
              <a:ext uri="{FF2B5EF4-FFF2-40B4-BE49-F238E27FC236}">
                <a16:creationId xmlns:a16="http://schemas.microsoft.com/office/drawing/2014/main" xmlns="" id="{D638B29F-70E0-4220-A443-D7343A07F6D1}"/>
              </a:ext>
            </a:extLst>
          </p:cNvPr>
          <p:cNvCxnSpPr>
            <a:cxnSpLocks/>
          </p:cNvCxnSpPr>
          <p:nvPr/>
        </p:nvCxnSpPr>
        <p:spPr>
          <a:xfrm flipH="1">
            <a:off x="3949701" y="5034613"/>
            <a:ext cx="337819" cy="0"/>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57" name="Straight Arrow Connector 56">
            <a:extLst>
              <a:ext uri="{FF2B5EF4-FFF2-40B4-BE49-F238E27FC236}">
                <a16:creationId xmlns:a16="http://schemas.microsoft.com/office/drawing/2014/main" xmlns="" id="{B8C33AE7-E995-4467-A74A-B2D32415A0C9}"/>
              </a:ext>
            </a:extLst>
          </p:cNvPr>
          <p:cNvCxnSpPr>
            <a:cxnSpLocks/>
          </p:cNvCxnSpPr>
          <p:nvPr/>
        </p:nvCxnSpPr>
        <p:spPr>
          <a:xfrm>
            <a:off x="2113280" y="4526613"/>
            <a:ext cx="259080" cy="0"/>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61" name="Straight Arrow Connector 60">
            <a:extLst>
              <a:ext uri="{FF2B5EF4-FFF2-40B4-BE49-F238E27FC236}">
                <a16:creationId xmlns:a16="http://schemas.microsoft.com/office/drawing/2014/main" xmlns="" id="{83D32139-ED60-4019-9933-04748201E11D}"/>
              </a:ext>
            </a:extLst>
          </p:cNvPr>
          <p:cNvCxnSpPr>
            <a:cxnSpLocks/>
          </p:cNvCxnSpPr>
          <p:nvPr/>
        </p:nvCxnSpPr>
        <p:spPr>
          <a:xfrm flipH="1">
            <a:off x="1584962" y="3480133"/>
            <a:ext cx="223518" cy="0"/>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64" name="Straight Arrow Connector 63">
            <a:extLst>
              <a:ext uri="{FF2B5EF4-FFF2-40B4-BE49-F238E27FC236}">
                <a16:creationId xmlns:a16="http://schemas.microsoft.com/office/drawing/2014/main" xmlns="" id="{4F612C72-648E-42E3-85F8-E4B65BECBDF7}"/>
              </a:ext>
            </a:extLst>
          </p:cNvPr>
          <p:cNvCxnSpPr>
            <a:cxnSpLocks/>
          </p:cNvCxnSpPr>
          <p:nvPr/>
        </p:nvCxnSpPr>
        <p:spPr>
          <a:xfrm flipH="1">
            <a:off x="3693162" y="2208645"/>
            <a:ext cx="218438" cy="0"/>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6" name="Straight Arrow Connector 5">
            <a:extLst>
              <a:ext uri="{FF2B5EF4-FFF2-40B4-BE49-F238E27FC236}">
                <a16:creationId xmlns:a16="http://schemas.microsoft.com/office/drawing/2014/main" xmlns="" id="{91BB8203-4960-4303-8FAB-82E8A88E75C8}"/>
              </a:ext>
            </a:extLst>
          </p:cNvPr>
          <p:cNvCxnSpPr/>
          <p:nvPr/>
        </p:nvCxnSpPr>
        <p:spPr>
          <a:xfrm>
            <a:off x="8420100" y="5838825"/>
            <a:ext cx="1536613" cy="0"/>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7" name="TextBox 6">
            <a:extLst>
              <a:ext uri="{FF2B5EF4-FFF2-40B4-BE49-F238E27FC236}">
                <a16:creationId xmlns:a16="http://schemas.microsoft.com/office/drawing/2014/main" xmlns="" id="{6134286C-7A69-482D-ACE2-E814206D3EDA}"/>
              </a:ext>
            </a:extLst>
          </p:cNvPr>
          <p:cNvSpPr txBox="1"/>
          <p:nvPr/>
        </p:nvSpPr>
        <p:spPr>
          <a:xfrm>
            <a:off x="9956713" y="5600700"/>
            <a:ext cx="1516505" cy="646331"/>
          </a:xfrm>
          <a:prstGeom prst="rect">
            <a:avLst/>
          </a:prstGeom>
          <a:noFill/>
        </p:spPr>
        <p:txBody>
          <a:bodyPr wrap="none" rtlCol="0">
            <a:spAutoFit/>
          </a:bodyPr>
          <a:lstStyle/>
          <a:p>
            <a:r>
              <a:rPr lang="en-IN" dirty="0"/>
              <a:t>FOREIGN KEY</a:t>
            </a:r>
          </a:p>
          <a:p>
            <a:pPr algn="ctr"/>
            <a:r>
              <a:rPr lang="en-IN" dirty="0"/>
              <a:t>[FK]</a:t>
            </a:r>
          </a:p>
        </p:txBody>
      </p:sp>
      <p:sp>
        <p:nvSpPr>
          <p:cNvPr id="27" name="TextBox 26">
            <a:extLst>
              <a:ext uri="{FF2B5EF4-FFF2-40B4-BE49-F238E27FC236}">
                <a16:creationId xmlns:a16="http://schemas.microsoft.com/office/drawing/2014/main" xmlns="" id="{9B515E9C-82EC-4BA0-8B9C-C2A64F040C6A}"/>
              </a:ext>
            </a:extLst>
          </p:cNvPr>
          <p:cNvSpPr txBox="1"/>
          <p:nvPr/>
        </p:nvSpPr>
        <p:spPr>
          <a:xfrm>
            <a:off x="6975388" y="5610225"/>
            <a:ext cx="1524263" cy="646331"/>
          </a:xfrm>
          <a:prstGeom prst="rect">
            <a:avLst/>
          </a:prstGeom>
          <a:noFill/>
        </p:spPr>
        <p:txBody>
          <a:bodyPr wrap="none" rtlCol="0">
            <a:spAutoFit/>
          </a:bodyPr>
          <a:lstStyle/>
          <a:p>
            <a:r>
              <a:rPr lang="en-IN" dirty="0"/>
              <a:t>PRIMARY KEY</a:t>
            </a:r>
          </a:p>
          <a:p>
            <a:pPr algn="ctr"/>
            <a:r>
              <a:rPr lang="en-IN" dirty="0"/>
              <a:t>[</a:t>
            </a:r>
            <a:r>
              <a:rPr lang="en-IN" u="sng" dirty="0"/>
              <a:t>PK]</a:t>
            </a:r>
            <a:endParaRPr lang="en-IN" dirty="0"/>
          </a:p>
        </p:txBody>
      </p:sp>
    </p:spTree>
    <p:extLst>
      <p:ext uri="{BB962C8B-B14F-4D97-AF65-F5344CB8AC3E}">
        <p14:creationId xmlns:p14="http://schemas.microsoft.com/office/powerpoint/2010/main" xmlns="" val="2329167401"/>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4000">
              <a:schemeClr val="accent1">
                <a:lumMod val="0"/>
                <a:lumOff val="100000"/>
              </a:schemeClr>
            </a:gs>
            <a:gs pos="34000">
              <a:schemeClr val="accent1">
                <a:lumMod val="0"/>
                <a:lumOff val="100000"/>
              </a:schemeClr>
            </a:gs>
            <a:gs pos="93000">
              <a:srgbClr val="0070C0"/>
            </a:gs>
          </a:gsLst>
          <a:path path="circle">
            <a:fillToRect l="50000" t="50000" r="50000" b="50000"/>
          </a:path>
          <a:tileRect/>
        </a:gra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xmlns="" id="{A98EFACA-A667-4971-8C81-230139DC138B}"/>
              </a:ext>
            </a:extLst>
          </p:cNvPr>
          <p:cNvGraphicFramePr/>
          <p:nvPr>
            <p:extLst>
              <p:ext uri="{D42A27DB-BD31-4B8C-83A1-F6EECF244321}">
                <p14:modId xmlns:p14="http://schemas.microsoft.com/office/powerpoint/2010/main" xmlns="" val="1390152207"/>
              </p:ext>
            </p:extLst>
          </p:nvPr>
        </p:nvGraphicFramePr>
        <p:xfrm>
          <a:off x="0" y="242046"/>
          <a:ext cx="12030635" cy="6615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053698189"/>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714E5E-07D1-4557-9FF0-1679E815B51B}"/>
              </a:ext>
            </a:extLst>
          </p:cNvPr>
          <p:cNvSpPr>
            <a:spLocks noGrp="1"/>
          </p:cNvSpPr>
          <p:nvPr>
            <p:ph type="title"/>
          </p:nvPr>
        </p:nvSpPr>
        <p:spPr>
          <a:xfrm>
            <a:off x="2524124" y="793327"/>
            <a:ext cx="8315326" cy="2092748"/>
          </a:xfrm>
          <a:effectLst>
            <a:outerShdw blurRad="571500" dist="977900" dir="18300000" sx="99000" sy="99000" algn="bl" rotWithShape="0">
              <a:prstClr val="black"/>
            </a:outerShdw>
          </a:effectLst>
          <a:scene3d>
            <a:camera prst="perspectiveHeroicExtremeLeftFacing">
              <a:rot lat="449630" lon="1463207" rev="43156"/>
            </a:camera>
            <a:lightRig rig="threePt" dir="t"/>
          </a:scene3d>
        </p:spPr>
        <p:txBody>
          <a:bodyPr>
            <a:normAutofit/>
          </a:bodyPr>
          <a:lstStyle/>
          <a:p>
            <a:pPr algn="ctr"/>
            <a:r>
              <a:rPr lang="en-IN" sz="6600" b="1" dirty="0">
                <a:solidFill>
                  <a:srgbClr val="FF00FF"/>
                </a:solidFill>
                <a:latin typeface="MV Boli" panose="02000500030200090000" pitchFamily="2" charset="0"/>
                <a:cs typeface="MV Boli" panose="02000500030200090000" pitchFamily="2" charset="0"/>
              </a:rPr>
              <a:t>FUNCTIONALITY </a:t>
            </a:r>
            <a:br>
              <a:rPr lang="en-IN" sz="6600" b="1" dirty="0">
                <a:solidFill>
                  <a:srgbClr val="FF00FF"/>
                </a:solidFill>
                <a:latin typeface="MV Boli" panose="02000500030200090000" pitchFamily="2" charset="0"/>
                <a:cs typeface="MV Boli" panose="02000500030200090000" pitchFamily="2" charset="0"/>
              </a:rPr>
            </a:br>
            <a:r>
              <a:rPr lang="en-IN" sz="6600" b="1" dirty="0">
                <a:solidFill>
                  <a:srgbClr val="FF00FF"/>
                </a:solidFill>
                <a:latin typeface="MV Boli" panose="02000500030200090000" pitchFamily="2" charset="0"/>
                <a:cs typeface="MV Boli" panose="02000500030200090000" pitchFamily="2" charset="0"/>
              </a:rPr>
              <a:t>OF PROJECT</a:t>
            </a:r>
          </a:p>
        </p:txBody>
      </p:sp>
      <p:pic>
        <p:nvPicPr>
          <p:cNvPr id="5" name="Picture 4">
            <a:extLst>
              <a:ext uri="{FF2B5EF4-FFF2-40B4-BE49-F238E27FC236}">
                <a16:creationId xmlns:a16="http://schemas.microsoft.com/office/drawing/2014/main" xmlns="" id="{EB90D3E9-5C9C-4190-82C9-3F60B67F845E}"/>
              </a:ext>
            </a:extLst>
          </p:cNvPr>
          <p:cNvPicPr>
            <a:picLocks noChangeAspect="1"/>
          </p:cNvPicPr>
          <p:nvPr/>
        </p:nvPicPr>
        <p:blipFill>
          <a:blip r:embed="rId2">
            <a:extLst>
              <a:ext uri="{28A0092B-C50C-407E-A947-70E740481C1C}">
                <a14:useLocalDpi xmlns:a14="http://schemas.microsoft.com/office/drawing/2010/main" xmlns="" val="0"/>
              </a:ext>
              <a:ext uri="{837473B0-CC2E-450A-ABE3-18F120FF3D39}">
                <a1611:picAttrSrcUrl xmlns:a1611="http://schemas.microsoft.com/office/drawing/2016/11/main" xmlns="" r:id="rId3"/>
              </a:ext>
            </a:extLst>
          </a:blip>
          <a:stretch>
            <a:fillRect/>
          </a:stretch>
        </p:blipFill>
        <p:spPr>
          <a:xfrm>
            <a:off x="393279" y="1656134"/>
            <a:ext cx="10515600" cy="5201866"/>
          </a:xfrm>
          <a:prstGeom prst="rect">
            <a:avLst/>
          </a:prstGeom>
        </p:spPr>
      </p:pic>
    </p:spTree>
    <p:extLst>
      <p:ext uri="{BB962C8B-B14F-4D97-AF65-F5344CB8AC3E}">
        <p14:creationId xmlns:p14="http://schemas.microsoft.com/office/powerpoint/2010/main" xmlns="" val="2211135424"/>
      </p:ext>
    </p:extLst>
  </p:cSld>
  <p:clrMapOvr>
    <a:masterClrMapping/>
  </p:clrMapOvr>
  <mc:AlternateContent xmlns:mc="http://schemas.openxmlformats.org/markup-compatibility/2006">
    <mc:Choice xmlns:p14="http://schemas.microsoft.com/office/powerpoint/2010/main" xmlns="" Requires="p14">
      <p:transition>
        <p14:reveal/>
      </p:transition>
    </mc:Choice>
    <mc:Fallback>
      <p:transition>
        <p:fade/>
      </p:transition>
    </mc:Fallback>
  </mc:AlternateContent>
</p:sld>
</file>

<file path=ppt/theme/_rels/theme10.xml.rels><?xml version="1.0" encoding="UTF-8" standalone="yes"?>
<Relationships xmlns="http://schemas.openxmlformats.org/package/2006/relationships"><Relationship Id="rId1" Type="http://schemas.openxmlformats.org/officeDocument/2006/relationships/image" Target="../media/image4.jpeg"/></Relationships>
</file>

<file path=ppt/theme/_rels/theme11.xml.rels><?xml version="1.0" encoding="UTF-8" standalone="yes"?>
<Relationships xmlns="http://schemas.openxmlformats.org/package/2006/relationships"><Relationship Id="rId1" Type="http://schemas.openxmlformats.org/officeDocument/2006/relationships/image" Target="../media/image4.jpeg"/></Relationships>
</file>

<file path=ppt/theme/_rels/theme13.xml.rels><?xml version="1.0" encoding="UTF-8" standalone="yes"?>
<Relationships xmlns="http://schemas.openxmlformats.org/package/2006/relationships"><Relationship Id="rId1" Type="http://schemas.openxmlformats.org/officeDocument/2006/relationships/image" Target="../media/image11.jpeg"/></Relationships>
</file>

<file path=ppt/theme/_rels/theme14.xml.rels><?xml version="1.0" encoding="UTF-8" standalone="yes"?>
<Relationships xmlns="http://schemas.openxmlformats.org/package/2006/relationships"><Relationship Id="rId1" Type="http://schemas.openxmlformats.org/officeDocument/2006/relationships/image" Target="../media/image11.jpeg"/></Relationships>
</file>

<file path=ppt/theme/_rels/them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image" Target="../media/image12.jpeg"/></Relationships>
</file>

<file path=ppt/theme/_rels/them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image" Target="../media/image12.jpeg"/></Relationships>
</file>

<file path=ppt/theme/_rels/them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image" Target="../media/image12.jpeg"/></Relationships>
</file>

<file path=ppt/theme/_rels/them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image" Target="../media/image12.jpeg"/></Relationships>
</file>

<file path=ppt/theme/_rels/theme21.xml.rels><?xml version="1.0" encoding="UTF-8" standalone="yes"?>
<Relationships xmlns="http://schemas.openxmlformats.org/package/2006/relationships"><Relationship Id="rId1" Type="http://schemas.openxmlformats.org/officeDocument/2006/relationships/image" Target="../media/image3.jpeg"/></Relationships>
</file>

<file path=ppt/theme/_rels/theme22.xml.rels><?xml version="1.0" encoding="UTF-8" standalone="yes"?>
<Relationships xmlns="http://schemas.openxmlformats.org/package/2006/relationships"><Relationship Id="rId1" Type="http://schemas.openxmlformats.org/officeDocument/2006/relationships/image" Target="../media/image19.jpeg"/></Relationships>
</file>

<file path=ppt/theme/_rels/theme23.xml.rels><?xml version="1.0" encoding="UTF-8" standalone="yes"?>
<Relationships xmlns="http://schemas.openxmlformats.org/package/2006/relationships"><Relationship Id="rId1" Type="http://schemas.openxmlformats.org/officeDocument/2006/relationships/image" Target="../media/image4.jpeg"/></Relationships>
</file>

<file path=ppt/theme/_rels/theme26.xml.rels><?xml version="1.0" encoding="UTF-8" standalone="yes"?>
<Relationships xmlns="http://schemas.openxmlformats.org/package/2006/relationships"><Relationship Id="rId1" Type="http://schemas.openxmlformats.org/officeDocument/2006/relationships/image" Target="../media/image20.jpeg"/></Relationships>
</file>

<file path=ppt/theme/_rels/them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image" Target="../media/image21.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_rels/theme9.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Grunge 3D Business Template，Freepptbackgrounds.ne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ranklin Gothic">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8FC7FF">
            <a:alpha val="70000"/>
          </a:srgbClr>
        </a:solidFill>
        <a:ln>
          <a:noFill/>
        </a:ln>
        <a:effectLst>
          <a:outerShdw blurRad="317500" dist="38100" dir="5400000" sx="101000" sy="101000" algn="t" rotWithShape="0">
            <a:prstClr val="black"/>
          </a:outerShdw>
        </a:effectLst>
      </a:spPr>
      <a:bodyPr rtlCol="0" anchor="ctr"/>
      <a:lstStyle>
        <a:defPPr algn="ctr">
          <a:defRPr>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1_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xmlns="" name="Quotable" id="{39EC5628-30ED-4578-ACD8-9820EDB8E15A}" vid="{ACECE1E4-636E-48DB-87ED-4A76DC93378F}"/>
    </a:ext>
  </a:extLst>
</a:theme>
</file>

<file path=ppt/theme/theme11.xml><?xml version="1.0" encoding="utf-8"?>
<a:theme xmlns:a="http://schemas.openxmlformats.org/drawingml/2006/main" name="2_Quotable">
  <a:themeElements>
    <a:clrScheme name="Quotable">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xmlns="" name="Quotable" id="{39EC5628-30ED-4578-ACD8-9820EDB8E15A}" vid="{98D1675B-7325-48AD-994B-0DEF3379A98D}"/>
    </a:ext>
  </a:extLst>
</a:theme>
</file>

<file path=ppt/theme/theme1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xmlns="" name="Gallery" id="{BBFCD31E-59A1-489D-B089-A3EAD7CAE12E}" vid="{F5E91637-A7B6-4E27-B710-77DA7014EE1E}"/>
    </a:ext>
  </a:extLst>
</a:theme>
</file>

<file path=ppt/theme/theme13.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xmlns="" name="Integral" id="{3577F8C9-A904-41D8-97D2-FD898F53F20E}" vid="{4825F1AF-8DBC-4E3D-9F3D-688338DA83FC}"/>
    </a:ext>
  </a:extLst>
</a:theme>
</file>

<file path=ppt/theme/theme14.xml><?xml version="1.0" encoding="utf-8"?>
<a:theme xmlns:a="http://schemas.openxmlformats.org/drawingml/2006/main" name="1_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xmlns="" name="Integral" id="{3577F8C9-A904-41D8-97D2-FD898F53F20E}" vid="{4825F1AF-8DBC-4E3D-9F3D-688338DA83FC}"/>
    </a:ext>
  </a:extLst>
</a:theme>
</file>

<file path=ppt/theme/theme15.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xmlns="" name="Main Event" id="{AC372BB4-D83D-411E-B849-B641926BA760}" vid="{F1EFBDE3-1A95-4E3D-81AD-1F53D65BEA01}"/>
    </a:ext>
  </a:extLst>
</a:theme>
</file>

<file path=ppt/theme/theme16.xml><?xml version="1.0" encoding="utf-8"?>
<a:theme xmlns:a="http://schemas.openxmlformats.org/drawingml/2006/main" name="1_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xmlns="" name="Main Event" id="{AC372BB4-D83D-411E-B849-B641926BA760}" vid="{F1EFBDE3-1A95-4E3D-81AD-1F53D65BEA01}"/>
    </a:ext>
  </a:extLst>
</a:theme>
</file>

<file path=ppt/theme/theme17.xml><?xml version="1.0" encoding="utf-8"?>
<a:theme xmlns:a="http://schemas.openxmlformats.org/drawingml/2006/main" name="2_Main Event">
  <a:themeElements>
    <a:clrScheme name="Main Event">
      <a:dk1>
        <a:sysClr val="windowText" lastClr="000000"/>
      </a:dk1>
      <a:lt1>
        <a:sysClr val="window" lastClr="FFFFFF"/>
      </a:lt1>
      <a:dk2>
        <a:srgbClr val="424242"/>
      </a:dk2>
      <a:lt2>
        <a:srgbClr val="C8C8C8"/>
      </a:lt2>
      <a:accent1>
        <a:srgbClr val="EE8011"/>
      </a:accent1>
      <a:accent2>
        <a:srgbClr val="CEC079"/>
      </a:accent2>
      <a:accent3>
        <a:srgbClr val="93A569"/>
      </a:accent3>
      <a:accent4>
        <a:srgbClr val="69A58B"/>
      </a:accent4>
      <a:accent5>
        <a:srgbClr val="6DAABD"/>
      </a:accent5>
      <a:accent6>
        <a:srgbClr val="B24A4B"/>
      </a:accent6>
      <a:hlink>
        <a:srgbClr val="EE8E11"/>
      </a:hlink>
      <a:folHlink>
        <a:srgbClr val="BFAE7F"/>
      </a:folHlink>
    </a:clrScheme>
    <a:fontScheme name="Main Event">
      <a:majorFont>
        <a:latin typeface="Impac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xmlns="" name="Main Event" id="{AC372BB4-D83D-411E-B849-B641926BA760}" vid="{686B1E04-F35C-4AB5-985D-0C358CA11055}"/>
    </a:ext>
  </a:extLst>
</a:theme>
</file>

<file path=ppt/theme/theme18.xml><?xml version="1.0" encoding="utf-8"?>
<a:theme xmlns:a="http://schemas.openxmlformats.org/drawingml/2006/main" name="3_Main Event">
  <a:themeElements>
    <a:clrScheme name="Main Event">
      <a:dk1>
        <a:sysClr val="windowText" lastClr="000000"/>
      </a:dk1>
      <a:lt1>
        <a:sysClr val="window" lastClr="FFFFFF"/>
      </a:lt1>
      <a:dk2>
        <a:srgbClr val="424242"/>
      </a:dk2>
      <a:lt2>
        <a:srgbClr val="C8C8C8"/>
      </a:lt2>
      <a:accent1>
        <a:srgbClr val="EE8011"/>
      </a:accent1>
      <a:accent2>
        <a:srgbClr val="CEC079"/>
      </a:accent2>
      <a:accent3>
        <a:srgbClr val="93A569"/>
      </a:accent3>
      <a:accent4>
        <a:srgbClr val="69A58B"/>
      </a:accent4>
      <a:accent5>
        <a:srgbClr val="6DAABD"/>
      </a:accent5>
      <a:accent6>
        <a:srgbClr val="B24A4B"/>
      </a:accent6>
      <a:hlink>
        <a:srgbClr val="EE8E11"/>
      </a:hlink>
      <a:folHlink>
        <a:srgbClr val="BFAE7F"/>
      </a:folHlink>
    </a:clrScheme>
    <a:fontScheme name="Main Event">
      <a:majorFont>
        <a:latin typeface="Impac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xmlns="" name="Main Event" id="{AC372BB4-D83D-411E-B849-B641926BA760}" vid="{686B1E04-F35C-4AB5-985D-0C358CA11055}"/>
    </a:ext>
  </a:extLst>
</a:theme>
</file>

<file path=ppt/theme/theme19.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Dividend" id="{9697A71B-4AB7-4A1A-BD5B-BB2D22835B57}" vid="{C21699FF-00E4-43C8-BBCC-D7E5536C3717}"/>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apor Trail" id="{4FDF2955-7D9C-493C-B9F9-C205151B46CD}" vid="{8F31A783-2159-4870-BC29-2BA7D038EA44}"/>
    </a:ext>
  </a:extLst>
</a:theme>
</file>

<file path=ppt/theme/theme20.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F46216B-77A9-411A-B9D3-5023FCB70208}"/>
    </a:ext>
  </a:extLst>
</a:theme>
</file>

<file path=ppt/theme/theme2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5A2F9111-B2DB-470C-BA56-608F9B658826}"/>
    </a:ext>
  </a:extLst>
</a:theme>
</file>

<file path=ppt/theme/theme22.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xmlns="" name="Banded" id="{98DFF888-2449-4D28-977C-6306C017633E}" vid="{9792607F-9579-4224-82FF-9C88C3E1E53D}"/>
    </a:ext>
  </a:extLst>
</a:theme>
</file>

<file path=ppt/theme/theme23.xml><?xml version="1.0" encoding="utf-8"?>
<a:theme xmlns:a="http://schemas.openxmlformats.org/drawingml/2006/main" name="3_Quotable">
  <a:themeElements>
    <a:clrScheme name="Quotable">
      <a:dk1>
        <a:sysClr val="windowText" lastClr="000000"/>
      </a:dk1>
      <a:lt1>
        <a:sysClr val="window" lastClr="FFFFFF"/>
      </a:lt1>
      <a:dk2>
        <a:srgbClr val="212121"/>
      </a:dk2>
      <a:lt2>
        <a:srgbClr val="636363"/>
      </a:lt2>
      <a:accent1>
        <a:srgbClr val="8664B0"/>
      </a:accent1>
      <a:accent2>
        <a:srgbClr val="D75BCD"/>
      </a:accent2>
      <a:accent3>
        <a:srgbClr val="E54D86"/>
      </a:accent3>
      <a:accent4>
        <a:srgbClr val="DE4547"/>
      </a:accent4>
      <a:accent5>
        <a:srgbClr val="F16E40"/>
      </a:accent5>
      <a:accent6>
        <a:srgbClr val="EB9C5A"/>
      </a:accent6>
      <a:hlink>
        <a:srgbClr val="8F8F8F"/>
      </a:hlink>
      <a:folHlink>
        <a:srgbClr val="A5A5A5"/>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xmlns="" name="Quotable" id="{39EC5628-30ED-4578-ACD8-9820EDB8E15A}" vid="{7AF46513-5B0D-4B03-9323-32F3F0BFC9D6}"/>
    </a:ext>
  </a:extLst>
</a:theme>
</file>

<file path=ppt/theme/theme24.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24B1A44C-C006-48B2-A4D7-E5549B3D8CD4}"/>
    </a:ext>
  </a:extLst>
</a:theme>
</file>

<file path=ppt/theme/theme25.xml><?xml version="1.0" encoding="utf-8"?>
<a:theme xmlns:a="http://schemas.openxmlformats.org/drawingml/2006/main" name="1_Frame">
  <a:themeElements>
    <a:clrScheme name="Frame">
      <a:dk1>
        <a:sysClr val="windowText" lastClr="000000"/>
      </a:dk1>
      <a:lt1>
        <a:sysClr val="window" lastClr="FFFFFF"/>
      </a:lt1>
      <a:dk2>
        <a:srgbClr val="4A3F38"/>
      </a:dk2>
      <a:lt2>
        <a:srgbClr val="EEEDCB"/>
      </a:lt2>
      <a:accent1>
        <a:srgbClr val="818E9F"/>
      </a:accent1>
      <a:accent2>
        <a:srgbClr val="D26400"/>
      </a:accent2>
      <a:accent3>
        <a:srgbClr val="C3BA45"/>
      </a:accent3>
      <a:accent4>
        <a:srgbClr val="8A8552"/>
      </a:accent4>
      <a:accent5>
        <a:srgbClr val="F3B843"/>
      </a:accent5>
      <a:accent6>
        <a:srgbClr val="786C71"/>
      </a:accent6>
      <a:hlink>
        <a:srgbClr val="46A7CA"/>
      </a:hlink>
      <a:folHlink>
        <a:srgbClr val="B2B2B2"/>
      </a:folHlink>
    </a:clrScheme>
    <a:fontScheme name="Frame">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xmlns="" name="Frame" id="{F226E7A2-7162-461C-9490-D27D9DC04E43}" vid="{9935E573-C197-41A8-BCA1-5D5F62C560B7}"/>
    </a:ext>
  </a:extLst>
</a:theme>
</file>

<file path=ppt/theme/theme26.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4F7A876A-7598-49CA-AFC8-8EDA2551E4A7}"/>
    </a:ext>
  </a:extLst>
</a:theme>
</file>

<file path=ppt/theme/theme27.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F46216B-77A9-411A-B9D3-5023FCB70208}"/>
    </a:ext>
  </a:extLst>
</a:theme>
</file>

<file path=ppt/theme/theme28.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039A4B3-0617-4CFC-B614-27363ECC28AC}"/>
    </a:ext>
  </a:extLst>
</a:theme>
</file>

<file path=ppt/theme/theme29.xml><?xml version="1.0" encoding="utf-8"?>
<a:theme xmlns:a="http://schemas.openxmlformats.org/drawingml/2006/main" name="1_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Dividend" id="{9697A71B-4AB7-4A1A-BD5B-BB2D22835B57}" vid="{C21699FF-00E4-43C8-BBCC-D7E5536C3717}"/>
    </a:ext>
  </a:ext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xmlns="" name="Ion Boardroom" id="{FC33163D-4339-46B1-8EED-24C834239D99}" vid="{B8502691-933B-45FE-8764-BA278511EF27}"/>
    </a:ext>
  </a:extLst>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xmlns="" name="Atlas" id="{5156B0E4-0EB1-49FE-A26B-15F6F698AEC6}" vid="{508F7963-D0B5-43F7-BB2C-FCE3009C08EC}"/>
    </a:ext>
  </a:extLst>
</a:theme>
</file>

<file path=ppt/theme/theme5.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xmlns="" name="Quotable" id="{39EC5628-30ED-4578-ACD8-9820EDB8E15A}" vid="{6F3559E9-1A4C-49D8-94D4-F41003531C49}"/>
    </a:ext>
  </a:extLst>
</a:theme>
</file>

<file path=ppt/theme/theme6.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xmlns="" name="Frame" id="{F226E7A2-7162-461C-9490-D27D9DC04E43}" vid="{629A0216-3BBD-45C0-B63F-2683BEA18F60}"/>
    </a:ext>
  </a:extLst>
</a:theme>
</file>

<file path=ppt/theme/theme7.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xmlns="" name="Berlin" id="{7B5DBA9E-B069-418E-9360-A61BDD0615A4}" vid="{C0CBE056-4EF4-4D92-969E-947779DA7AAA}"/>
    </a:ext>
  </a:extLst>
</a:theme>
</file>

<file path=ppt/theme/theme8.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8C59B386-999D-4CB6-B907-9F3997C027CC}"/>
    </a:ext>
  </a:extLst>
</a:theme>
</file>

<file path=ppt/theme/theme9.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142578CA-DEC9-49C3-80AF-C113973CC9A9}"/>
    </a:ext>
  </a:extLst>
</a:theme>
</file>

<file path=ppt/theme/themeOverride1.xml><?xml version="1.0" encoding="utf-8"?>
<a:themeOverride xmlns:a="http://schemas.openxmlformats.org/drawingml/2006/main">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themeOverride>
</file>

<file path=ppt/theme/themeOverride10.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1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12.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6.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7.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8.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9.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6479</TotalTime>
  <Words>1192</Words>
  <Application>Microsoft Office PowerPoint</Application>
  <PresentationFormat>Custom</PresentationFormat>
  <Paragraphs>266</Paragraphs>
  <Slides>66</Slides>
  <Notes>0</Notes>
  <HiddenSlides>0</HiddenSlides>
  <MMClips>0</MMClips>
  <ScaleCrop>false</ScaleCrop>
  <HeadingPairs>
    <vt:vector size="4" baseType="variant">
      <vt:variant>
        <vt:lpstr>Theme</vt:lpstr>
      </vt:variant>
      <vt:variant>
        <vt:i4>29</vt:i4>
      </vt:variant>
      <vt:variant>
        <vt:lpstr>Slide Titles</vt:lpstr>
      </vt:variant>
      <vt:variant>
        <vt:i4>66</vt:i4>
      </vt:variant>
    </vt:vector>
  </HeadingPairs>
  <TitlesOfParts>
    <vt:vector size="95" baseType="lpstr">
      <vt:lpstr>Grunge 3D Business Template，Freepptbackgrounds.net</vt:lpstr>
      <vt:lpstr>Vapor Trail</vt:lpstr>
      <vt:lpstr>Ion Boardroom</vt:lpstr>
      <vt:lpstr>Atlas</vt:lpstr>
      <vt:lpstr>Quotable</vt:lpstr>
      <vt:lpstr>Frame</vt:lpstr>
      <vt:lpstr>Berlin</vt:lpstr>
      <vt:lpstr>Facet</vt:lpstr>
      <vt:lpstr>Circuit</vt:lpstr>
      <vt:lpstr>1_Quotable</vt:lpstr>
      <vt:lpstr>2_Quotable</vt:lpstr>
      <vt:lpstr>Gallery</vt:lpstr>
      <vt:lpstr>Integral</vt:lpstr>
      <vt:lpstr>1_Integral</vt:lpstr>
      <vt:lpstr>Main Event</vt:lpstr>
      <vt:lpstr>1_Main Event</vt:lpstr>
      <vt:lpstr>2_Main Event</vt:lpstr>
      <vt:lpstr>3_Main Event</vt:lpstr>
      <vt:lpstr>Dividend</vt:lpstr>
      <vt:lpstr>Office Theme</vt:lpstr>
      <vt:lpstr>Ion</vt:lpstr>
      <vt:lpstr>Banded</vt:lpstr>
      <vt:lpstr>3_Quotable</vt:lpstr>
      <vt:lpstr>Wisp</vt:lpstr>
      <vt:lpstr>1_Frame</vt:lpstr>
      <vt:lpstr>Parallax</vt:lpstr>
      <vt:lpstr>2_Office Theme</vt:lpstr>
      <vt:lpstr>Organic</vt:lpstr>
      <vt:lpstr>1_Dividend</vt:lpstr>
      <vt:lpstr>   UIET, PANJAB UNIVERSITY,  CHANDIGARH  GROUP PRESENTATION DATABASE MANAGEMENT SYSTEM 2021-22 DR. MAMTA JUNEJA ASSOCIATE PROFESSOR UIET CHANDIGARH, PU   </vt:lpstr>
      <vt:lpstr>Slide 2</vt:lpstr>
      <vt:lpstr>About The Project</vt:lpstr>
      <vt:lpstr>NEED FOR THE SYTEM</vt:lpstr>
      <vt:lpstr>Modules Built And Their Participation With Each Other</vt:lpstr>
      <vt:lpstr>Slide 6</vt:lpstr>
      <vt:lpstr>Slide 7</vt:lpstr>
      <vt:lpstr>Slide 8</vt:lpstr>
      <vt:lpstr>FUNCTIONALITY  OF PROJECT</vt:lpstr>
      <vt:lpstr>Slide 10</vt:lpstr>
      <vt:lpstr> DESCRIBE  This command is used to describe the structure of the table RENAME   This command is used to rename an existing table  </vt:lpstr>
      <vt:lpstr>ALTER   It is used to alter the structure  of the database.   </vt:lpstr>
      <vt:lpstr>  INSERT  It is used to insert data into the row of a table.  UPDATE This command is used to update or modify the value of a column in the table. </vt:lpstr>
      <vt:lpstr>Slide 14</vt:lpstr>
      <vt:lpstr> DELETE  It is used to remove one or more row from a table. </vt:lpstr>
      <vt:lpstr>Slide 16</vt:lpstr>
      <vt:lpstr>Slide 17</vt:lpstr>
      <vt:lpstr>Slide 18</vt:lpstr>
      <vt:lpstr>Slide 19</vt:lpstr>
      <vt:lpstr>Slide 20</vt:lpstr>
      <vt:lpstr>Slide 21</vt:lpstr>
      <vt:lpstr>Slide 22</vt:lpstr>
      <vt:lpstr>LOGICAL OPERATORS             -CONTD.</vt:lpstr>
      <vt:lpstr>DATE FUNCTION  Displays roll no, first name, last name and age of students by checking the difference between current date and DOB of students.</vt:lpstr>
      <vt:lpstr>Slide 25</vt:lpstr>
      <vt:lpstr>Slide 26</vt:lpstr>
      <vt:lpstr>Slide 27</vt:lpstr>
      <vt:lpstr>Slide 28</vt:lpstr>
      <vt:lpstr>Slide 29</vt:lpstr>
      <vt:lpstr>WHAT IF WE WANT TO WOrK ON MULTIPLE TABLES at one time ?</vt:lpstr>
      <vt:lpstr>Slide 31</vt:lpstr>
      <vt:lpstr>Slide 32</vt:lpstr>
      <vt:lpstr>Left join</vt:lpstr>
      <vt:lpstr>INDEXING</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SEQUENCES </vt:lpstr>
      <vt:lpstr>Slide 49</vt:lpstr>
      <vt:lpstr>Slide 50</vt:lpstr>
      <vt:lpstr>PLSQL</vt:lpstr>
      <vt:lpstr>TRIGGERS</vt:lpstr>
      <vt:lpstr>Slide 53</vt:lpstr>
      <vt:lpstr>Slide 54</vt:lpstr>
      <vt:lpstr>CURSOR</vt:lpstr>
      <vt:lpstr>An explicit cursor is a named pointer to a private SQL area that stores information for processing a specific query or DML statement—typically, one that returns or affects multiple rows.  Here the named pointer is "c_student" which fetches data of first name,last name and gender into c_f_name,c_l_name and c_gender   attribute %notfound checks the availability of data that c_student fetches</vt:lpstr>
      <vt:lpstr>EXCEPTION HANDLING</vt:lpstr>
      <vt:lpstr>EXCEPTION HANDLING functionality</vt:lpstr>
      <vt:lpstr>EXCEPTION THROWN</vt:lpstr>
      <vt:lpstr>DATA FOUND </vt:lpstr>
      <vt:lpstr>PACKAGES: </vt:lpstr>
      <vt:lpstr>Slide 62</vt:lpstr>
      <vt:lpstr>Slide 63</vt:lpstr>
      <vt:lpstr>Slide 64</vt:lpstr>
      <vt:lpstr>Slide 65</vt:lpstr>
      <vt:lpstr>Slide 66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MANAGEMENT SYSTEM 2021-22      DR. MAMTA JUNEJA      ASSOCIATE PROFESSOR      UIET CHANDIGARH, PU</dc:title>
  <dc:creator>Chirag Chanana</dc:creator>
  <cp:lastModifiedBy>Chitra</cp:lastModifiedBy>
  <cp:revision>68</cp:revision>
  <dcterms:created xsi:type="dcterms:W3CDTF">2021-11-19T06:27:26Z</dcterms:created>
  <dcterms:modified xsi:type="dcterms:W3CDTF">2022-03-05T10:36:31Z</dcterms:modified>
</cp:coreProperties>
</file>